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 id="2147483856" r:id="rId2"/>
  </p:sldMasterIdLst>
  <p:notesMasterIdLst>
    <p:notesMasterId r:id="rId35"/>
  </p:notesMasterIdLst>
  <p:sldIdLst>
    <p:sldId id="256" r:id="rId3"/>
    <p:sldId id="2147374351" r:id="rId4"/>
    <p:sldId id="2147374365" r:id="rId5"/>
    <p:sldId id="2147374352" r:id="rId6"/>
    <p:sldId id="2147374372" r:id="rId7"/>
    <p:sldId id="292" r:id="rId8"/>
    <p:sldId id="2147374358" r:id="rId9"/>
    <p:sldId id="283" r:id="rId10"/>
    <p:sldId id="2147374374" r:id="rId11"/>
    <p:sldId id="285" r:id="rId12"/>
    <p:sldId id="279" r:id="rId13"/>
    <p:sldId id="2147374343" r:id="rId14"/>
    <p:sldId id="422" r:id="rId15"/>
    <p:sldId id="305" r:id="rId16"/>
    <p:sldId id="311" r:id="rId17"/>
    <p:sldId id="2147374373" r:id="rId18"/>
    <p:sldId id="2147374376" r:id="rId19"/>
    <p:sldId id="2147374377" r:id="rId20"/>
    <p:sldId id="2147374375" r:id="rId21"/>
    <p:sldId id="2147374379" r:id="rId22"/>
    <p:sldId id="2147374380" r:id="rId23"/>
    <p:sldId id="2147374381" r:id="rId24"/>
    <p:sldId id="2147374369" r:id="rId25"/>
    <p:sldId id="2147374370" r:id="rId26"/>
    <p:sldId id="2147374371" r:id="rId27"/>
    <p:sldId id="2147374382" r:id="rId28"/>
    <p:sldId id="2142534218" r:id="rId29"/>
    <p:sldId id="2142534221" r:id="rId30"/>
    <p:sldId id="2147374363" r:id="rId31"/>
    <p:sldId id="2147374364" r:id="rId32"/>
    <p:sldId id="2147374361" r:id="rId33"/>
    <p:sldId id="2147374362"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B87"/>
    <a:srgbClr val="609EEC"/>
    <a:srgbClr val="067171"/>
    <a:srgbClr val="00AAA7"/>
    <a:srgbClr val="C6FFFF"/>
    <a:srgbClr val="8FFFFF"/>
    <a:srgbClr val="006EFE"/>
    <a:srgbClr val="041A3B"/>
    <a:srgbClr val="333333"/>
    <a:srgbClr val="0F51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05"/>
    <p:restoredTop sz="90438"/>
  </p:normalViewPr>
  <p:slideViewPr>
    <p:cSldViewPr snapToGrid="0" snapToObjects="1">
      <p:cViewPr varScale="1">
        <p:scale>
          <a:sx n="142" d="100"/>
          <a:sy n="142" d="100"/>
        </p:scale>
        <p:origin x="1008"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E1AA58-8835-FA47-9321-5067C2678E97}" type="datetimeFigureOut">
              <a:rPr lang="en-US" smtClean="0"/>
              <a:t>7/28/22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870E89-5599-5340-A69A-B4668B70418A}" type="slidenum">
              <a:rPr lang="en-US" smtClean="0"/>
              <a:t>‹#›</a:t>
            </a:fld>
            <a:endParaRPr lang="en-US"/>
          </a:p>
        </p:txBody>
      </p:sp>
    </p:spTree>
    <p:extLst>
      <p:ext uri="{BB962C8B-B14F-4D97-AF65-F5344CB8AC3E}">
        <p14:creationId xmlns:p14="http://schemas.microsoft.com/office/powerpoint/2010/main" val="1758533396"/>
      </p:ext>
    </p:extLst>
  </p:cSld>
  <p:clrMap bg1="lt1" tx1="dk1" bg2="lt2" tx2="dk2" accent1="accent1" accent2="accent2" accent3="accent3" accent4="accent4" accent5="accent5" accent6="accent6" hlink="hlink" folHlink="folHlink"/>
  <p:notesStyle>
    <a:lvl1pPr marL="0" algn="l" defTabSz="685800" rtl="0" eaLnBrk="1" latinLnBrk="0" hangingPunct="1">
      <a:defRPr sz="900" b="0" i="0" kern="1200">
        <a:solidFill>
          <a:schemeClr val="tx1"/>
        </a:solidFill>
        <a:latin typeface="Arial" panose="020B0604020202020204" pitchFamily="34" charset="0"/>
        <a:ea typeface="+mn-ea"/>
        <a:cs typeface="+mn-cs"/>
      </a:defRPr>
    </a:lvl1pPr>
    <a:lvl2pPr marL="342900" algn="l" defTabSz="685800" rtl="0" eaLnBrk="1" latinLnBrk="0" hangingPunct="1">
      <a:defRPr sz="900" b="0" i="0" kern="1200">
        <a:solidFill>
          <a:schemeClr val="tx1"/>
        </a:solidFill>
        <a:latin typeface="Arial" panose="020B0604020202020204" pitchFamily="34" charset="0"/>
        <a:ea typeface="+mn-ea"/>
        <a:cs typeface="+mn-cs"/>
      </a:defRPr>
    </a:lvl2pPr>
    <a:lvl3pPr marL="685800" algn="l" defTabSz="685800" rtl="0" eaLnBrk="1" latinLnBrk="0" hangingPunct="1">
      <a:defRPr sz="900" b="0" i="0" kern="1200">
        <a:solidFill>
          <a:schemeClr val="tx1"/>
        </a:solidFill>
        <a:latin typeface="Arial" panose="020B0604020202020204" pitchFamily="34" charset="0"/>
        <a:ea typeface="+mn-ea"/>
        <a:cs typeface="+mn-cs"/>
      </a:defRPr>
    </a:lvl3pPr>
    <a:lvl4pPr marL="1028700" algn="l" defTabSz="685800" rtl="0" eaLnBrk="1" latinLnBrk="0" hangingPunct="1">
      <a:defRPr sz="900" b="0" i="0" kern="1200">
        <a:solidFill>
          <a:schemeClr val="tx1"/>
        </a:solidFill>
        <a:latin typeface="Arial" panose="020B0604020202020204" pitchFamily="34" charset="0"/>
        <a:ea typeface="+mn-ea"/>
        <a:cs typeface="+mn-cs"/>
      </a:defRPr>
    </a:lvl4pPr>
    <a:lvl5pPr marL="1371600" algn="l" defTabSz="685800" rtl="0" eaLnBrk="1" latinLnBrk="0" hangingPunct="1">
      <a:defRPr sz="900" b="0" i="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dirty="0">
              <a:latin typeface="Arial"/>
              <a:ea typeface="Arial"/>
              <a:cs typeface="Arial"/>
              <a:sym typeface="Arial"/>
            </a:endParaRPr>
          </a:p>
        </p:txBody>
      </p:sp>
      <p:sp>
        <p:nvSpPr>
          <p:cNvPr id="227" name="Google Shape;2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9" name="Google Shape;1799;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1" name="Google Shape;1911;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2" name="Google Shape;1912;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dirty="0">
              <a:latin typeface="Arial"/>
              <a:ea typeface="Arial"/>
              <a:cs typeface="Arial"/>
              <a:sym typeface="Arial"/>
            </a:endParaRPr>
          </a:p>
        </p:txBody>
      </p:sp>
      <p:sp>
        <p:nvSpPr>
          <p:cNvPr id="227" name="Google Shape;2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7603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3870E89-5599-5340-A69A-B4668B70418A}" type="slidenum">
              <a:rPr lang="en-US" smtClean="0"/>
              <a:t>24</a:t>
            </a:fld>
            <a:endParaRPr lang="en-US"/>
          </a:p>
        </p:txBody>
      </p:sp>
    </p:spTree>
    <p:extLst>
      <p:ext uri="{BB962C8B-B14F-4D97-AF65-F5344CB8AC3E}">
        <p14:creationId xmlns:p14="http://schemas.microsoft.com/office/powerpoint/2010/main" val="257577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870E89-5599-5340-A69A-B4668B70418A}" type="slidenum">
              <a:rPr lang="en-US" smtClean="0"/>
              <a:t>28</a:t>
            </a:fld>
            <a:endParaRPr lang="en-US"/>
          </a:p>
        </p:txBody>
      </p:sp>
    </p:spTree>
    <p:extLst>
      <p:ext uri="{BB962C8B-B14F-4D97-AF65-F5344CB8AC3E}">
        <p14:creationId xmlns:p14="http://schemas.microsoft.com/office/powerpoint/2010/main" val="1030323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dirty="0">
              <a:latin typeface="Arial"/>
              <a:ea typeface="Arial"/>
              <a:cs typeface="Arial"/>
              <a:sym typeface="Arial"/>
            </a:endParaRPr>
          </a:p>
        </p:txBody>
      </p:sp>
      <p:sp>
        <p:nvSpPr>
          <p:cNvPr id="227" name="Google Shape;2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5725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870E89-5599-5340-A69A-B4668B70418A}" type="slidenum">
              <a:rPr lang="en-US" smtClean="0"/>
              <a:t>3</a:t>
            </a:fld>
            <a:endParaRPr lang="en-US"/>
          </a:p>
        </p:txBody>
      </p:sp>
    </p:spTree>
    <p:extLst>
      <p:ext uri="{BB962C8B-B14F-4D97-AF65-F5344CB8AC3E}">
        <p14:creationId xmlns:p14="http://schemas.microsoft.com/office/powerpoint/2010/main" val="955319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8" name="Google Shape;140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2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900"/>
              <a:buFont typeface="Arial"/>
              <a:buNone/>
            </a:pPr>
            <a:r>
              <a:rPr lang="en-US" dirty="0"/>
              <a:t>Looking at this diagram - streams horizontal and end user requests vertical. </a:t>
            </a: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r>
              <a:rPr lang="en-US" dirty="0"/>
              <a:t>Constitutes a kappa architecture. Streaming and in-memory processing</a:t>
            </a: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r>
              <a:rPr lang="en-US" dirty="0"/>
              <a:t>Streams - left to right</a:t>
            </a: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r>
              <a:rPr lang="en-US" dirty="0"/>
              <a:t>Continuous flow of data from machines, enterprise apps, smart sensors, IOT for example. </a:t>
            </a: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r>
              <a:rPr lang="en-US" dirty="0"/>
              <a:t>Enables you to respond to data quickly, </a:t>
            </a:r>
            <a:r>
              <a:rPr lang="en-US" dirty="0" err="1"/>
              <a:t>analyse</a:t>
            </a:r>
            <a:r>
              <a:rPr lang="en-US" dirty="0"/>
              <a:t>, identify insights or patterns of data</a:t>
            </a: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r>
              <a:rPr lang="en-US" dirty="0"/>
              <a:t>Push to another recipient/destination/sink</a:t>
            </a: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r>
              <a:rPr lang="en-US" dirty="0"/>
              <a:t>This is about very fast data access and processing - all in memory - then providing the output/answer</a:t>
            </a: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endParaRPr dirty="0"/>
          </a:p>
        </p:txBody>
      </p:sp>
      <p:sp>
        <p:nvSpPr>
          <p:cNvPr id="828" name="Google Shape;828;p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cb88027691_3_10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HIGHLIGHT FAULT TOLERANCE</a:t>
            </a:r>
            <a:endParaRPr b="1"/>
          </a:p>
        </p:txBody>
      </p:sp>
      <p:sp>
        <p:nvSpPr>
          <p:cNvPr id="1243" name="Google Shape;1243;gcb88027691_3_10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Hazelcast is:</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endParaRPr/>
          </a:p>
          <a:p>
            <a:pPr marL="171450" lvl="0" indent="-171450" algn="l" rtl="0">
              <a:lnSpc>
                <a:spcPct val="100000"/>
              </a:lnSpc>
              <a:spcBef>
                <a:spcPts val="0"/>
              </a:spcBef>
              <a:spcAft>
                <a:spcPts val="0"/>
              </a:spcAft>
              <a:buClr>
                <a:schemeClr val="dk1"/>
              </a:buClr>
              <a:buSzPts val="1400"/>
              <a:buFont typeface="Arial"/>
              <a:buChar char="•"/>
            </a:pPr>
            <a:r>
              <a:rPr lang="en-US" b="0"/>
              <a:t>One-stop-shop for storage, compute, messaging and stream processing</a:t>
            </a:r>
            <a:endParaRPr/>
          </a:p>
          <a:p>
            <a:pPr marL="171450" lvl="0" indent="-171450" algn="l" rtl="0">
              <a:lnSpc>
                <a:spcPct val="100000"/>
              </a:lnSpc>
              <a:spcBef>
                <a:spcPts val="0"/>
              </a:spcBef>
              <a:spcAft>
                <a:spcPts val="0"/>
              </a:spcAft>
              <a:buClr>
                <a:schemeClr val="dk1"/>
              </a:buClr>
              <a:buSzPts val="1400"/>
              <a:buFont typeface="Arial"/>
              <a:buChar char="•"/>
            </a:pPr>
            <a:r>
              <a:rPr lang="en-US" b="0"/>
              <a:t>Tiny footprint and highly portable from edge to cloud</a:t>
            </a:r>
            <a:endParaRPr/>
          </a:p>
          <a:p>
            <a:pPr marL="171450" lvl="0" indent="-171450" algn="l" rtl="0">
              <a:lnSpc>
                <a:spcPct val="100000"/>
              </a:lnSpc>
              <a:spcBef>
                <a:spcPts val="0"/>
              </a:spcBef>
              <a:spcAft>
                <a:spcPts val="0"/>
              </a:spcAft>
              <a:buClr>
                <a:schemeClr val="dk1"/>
              </a:buClr>
              <a:buSzPts val="1400"/>
              <a:buFont typeface="Arial"/>
              <a:buChar char="•"/>
            </a:pPr>
            <a:r>
              <a:rPr lang="en-US" b="0"/>
              <a:t>Dynamic orchestration/elastic via Kubernetes/Openshift – multicloud ready</a:t>
            </a:r>
            <a:endParaRPr/>
          </a:p>
          <a:p>
            <a:pPr marL="171450" lvl="0" indent="-171450" algn="l" rtl="0">
              <a:lnSpc>
                <a:spcPct val="100000"/>
              </a:lnSpc>
              <a:spcBef>
                <a:spcPts val="0"/>
              </a:spcBef>
              <a:spcAft>
                <a:spcPts val="0"/>
              </a:spcAft>
              <a:buClr>
                <a:schemeClr val="dk1"/>
              </a:buClr>
              <a:buSzPts val="1400"/>
              <a:buFont typeface="Arial"/>
              <a:buChar char="•"/>
            </a:pPr>
            <a:r>
              <a:rPr lang="en-US" b="0"/>
              <a:t>High performance ML inference for Java/Python/C++</a:t>
            </a:r>
            <a:endParaRPr/>
          </a:p>
          <a:p>
            <a:pPr marL="171450" lvl="0" indent="-82550" algn="l" rtl="0">
              <a:lnSpc>
                <a:spcPct val="100000"/>
              </a:lnSpc>
              <a:spcBef>
                <a:spcPts val="0"/>
              </a:spcBef>
              <a:spcAft>
                <a:spcPts val="0"/>
              </a:spcAft>
              <a:buClr>
                <a:schemeClr val="dk1"/>
              </a:buClr>
              <a:buSzPts val="1400"/>
              <a:buFont typeface="Arial"/>
              <a:buNone/>
            </a:pPr>
            <a:endParaRPr b="0"/>
          </a:p>
          <a:p>
            <a:pPr marL="171450" lvl="0" indent="-82550" algn="l" rtl="0">
              <a:lnSpc>
                <a:spcPct val="100000"/>
              </a:lnSpc>
              <a:spcBef>
                <a:spcPts val="0"/>
              </a:spcBef>
              <a:spcAft>
                <a:spcPts val="0"/>
              </a:spcAft>
              <a:buClr>
                <a:schemeClr val="dk1"/>
              </a:buClr>
              <a:buSzPts val="1400"/>
              <a:buFont typeface="Arial"/>
              <a:buNone/>
            </a:pPr>
            <a:endParaRPr b="0"/>
          </a:p>
          <a:p>
            <a:pPr marL="0" lvl="0" indent="0" algn="l" rtl="0">
              <a:lnSpc>
                <a:spcPct val="100000"/>
              </a:lnSpc>
              <a:spcBef>
                <a:spcPts val="0"/>
              </a:spcBef>
              <a:spcAft>
                <a:spcPts val="0"/>
              </a:spcAft>
              <a:buClr>
                <a:schemeClr val="dk1"/>
              </a:buClr>
              <a:buSzPts val="1400"/>
              <a:buFont typeface="Arial"/>
              <a:buNone/>
            </a:pPr>
            <a:endParaRPr/>
          </a:p>
        </p:txBody>
      </p:sp>
      <p:sp>
        <p:nvSpPr>
          <p:cNvPr id="1481" name="Google Shape;148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cb88027691_3_10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1190" name="Google Shape;1190;gcb88027691_3_10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One way you can use Hazelcast IMDG and Jet together is by having them scale together, where one Jet instances feeds into one IMDG instance,</a:t>
            </a:r>
            <a:endParaRPr/>
          </a:p>
          <a:p>
            <a:pPr marL="0" lvl="0" indent="0" algn="l" rtl="0">
              <a:spcBef>
                <a:spcPts val="0"/>
              </a:spcBef>
              <a:spcAft>
                <a:spcPts val="0"/>
              </a:spcAft>
              <a:buNone/>
            </a:pPr>
            <a:r>
              <a:rPr lang="en-US"/>
              <a:t>This works well for smaller environments where simplicity is most important than scaling flexibility.</a:t>
            </a:r>
            <a:endParaRPr/>
          </a:p>
          <a:p>
            <a:pPr marL="0" lvl="0" indent="0" algn="l" rtl="0">
              <a:spcBef>
                <a:spcPts val="0"/>
              </a:spcBef>
              <a:spcAft>
                <a:spcPts val="0"/>
              </a:spcAft>
              <a:buNone/>
            </a:pPr>
            <a:endParaRPr/>
          </a:p>
        </p:txBody>
      </p:sp>
      <p:sp>
        <p:nvSpPr>
          <p:cNvPr id="484" name="Google Shape;48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418355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9"/>
        <p:cNvGrpSpPr/>
        <p:nvPr/>
      </p:nvGrpSpPr>
      <p:grpSpPr>
        <a:xfrm>
          <a:off x="0" y="0"/>
          <a:ext cx="0" cy="0"/>
          <a:chOff x="0" y="0"/>
          <a:chExt cx="0" cy="0"/>
        </a:xfrm>
      </p:grpSpPr>
      <p:sp>
        <p:nvSpPr>
          <p:cNvPr id="4650" name="Google Shape;4650;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1" name="Google Shape;4651;p1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Jet is build on top of Hazelcast with the benefits of close integration. Hazelcast Jet and can run in these deployments:</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r>
              <a:rPr lang="en-US"/>
              <a:t>Every Jet cluster works on top of embedded Hazelcast in-memory data grid. Embedded deployment suits well for:</a:t>
            </a:r>
            <a:endParaRPr/>
          </a:p>
          <a:p>
            <a:pPr marL="0" lvl="0" indent="0" algn="l" rtl="0">
              <a:lnSpc>
                <a:spcPct val="100000"/>
              </a:lnSpc>
              <a:spcBef>
                <a:spcPts val="0"/>
              </a:spcBef>
              <a:spcAft>
                <a:spcPts val="0"/>
              </a:spcAft>
              <a:buClr>
                <a:schemeClr val="dk1"/>
              </a:buClr>
              <a:buSzPts val="1400"/>
              <a:buFont typeface="Arial"/>
              <a:buNone/>
            </a:pPr>
            <a:endParaRPr/>
          </a:p>
          <a:p>
            <a:pPr marL="120315" lvl="0" indent="-120315" algn="l" rtl="0">
              <a:lnSpc>
                <a:spcPct val="100000"/>
              </a:lnSpc>
              <a:spcBef>
                <a:spcPts val="0"/>
              </a:spcBef>
              <a:spcAft>
                <a:spcPts val="0"/>
              </a:spcAft>
              <a:buClr>
                <a:schemeClr val="dk1"/>
              </a:buClr>
              <a:buSzPts val="900"/>
              <a:buFont typeface="Arial"/>
              <a:buChar char="•"/>
            </a:pPr>
            <a:r>
              <a:rPr lang="en-US"/>
              <a:t>Sharing processing state among Jet nodes</a:t>
            </a:r>
            <a:endParaRPr/>
          </a:p>
          <a:p>
            <a:pPr marL="120315" lvl="0" indent="-120315" algn="l" rtl="0">
              <a:lnSpc>
                <a:spcPct val="100000"/>
              </a:lnSpc>
              <a:spcBef>
                <a:spcPts val="0"/>
              </a:spcBef>
              <a:spcAft>
                <a:spcPts val="0"/>
              </a:spcAft>
              <a:buClr>
                <a:schemeClr val="dk1"/>
              </a:buClr>
              <a:buSzPts val="900"/>
              <a:buFont typeface="Arial"/>
              <a:buChar char="•"/>
            </a:pPr>
            <a:r>
              <a:rPr lang="en-US"/>
              <a:t>Caching intermediate processing results</a:t>
            </a:r>
            <a:endParaRPr/>
          </a:p>
          <a:p>
            <a:pPr marL="120315" lvl="0" indent="-120315" algn="l" rtl="0">
              <a:lnSpc>
                <a:spcPct val="100000"/>
              </a:lnSpc>
              <a:spcBef>
                <a:spcPts val="0"/>
              </a:spcBef>
              <a:spcAft>
                <a:spcPts val="0"/>
              </a:spcAft>
              <a:buClr>
                <a:schemeClr val="dk1"/>
              </a:buClr>
              <a:buSzPts val="900"/>
              <a:buFont typeface="Arial"/>
              <a:buChar char="•"/>
            </a:pPr>
            <a:r>
              <a:rPr lang="en-US"/>
              <a:t>Enriching processed events. Cache remote data (e.g. fact tables from database) on Jet nodes.</a:t>
            </a:r>
            <a:endParaRPr/>
          </a:p>
          <a:p>
            <a:pPr marL="120315" lvl="0" indent="-120315" algn="l" rtl="0">
              <a:lnSpc>
                <a:spcPct val="100000"/>
              </a:lnSpc>
              <a:spcBef>
                <a:spcPts val="0"/>
              </a:spcBef>
              <a:spcAft>
                <a:spcPts val="0"/>
              </a:spcAft>
              <a:buClr>
                <a:schemeClr val="dk1"/>
              </a:buClr>
              <a:buSzPts val="900"/>
              <a:buFont typeface="Arial"/>
              <a:buChar char="•"/>
            </a:pPr>
            <a:r>
              <a:rPr lang="en-US"/>
              <a:t>Running advanced data processing tasks on top of Hazelcast data structures</a:t>
            </a:r>
            <a:endParaRPr/>
          </a:p>
          <a:p>
            <a:pPr marL="120315" lvl="0" indent="-120315" algn="l" rtl="0">
              <a:lnSpc>
                <a:spcPct val="100000"/>
              </a:lnSpc>
              <a:spcBef>
                <a:spcPts val="0"/>
              </a:spcBef>
              <a:spcAft>
                <a:spcPts val="0"/>
              </a:spcAft>
              <a:buClr>
                <a:schemeClr val="dk1"/>
              </a:buClr>
              <a:buSzPts val="900"/>
              <a:buFont typeface="Arial"/>
              <a:buChar char="•"/>
            </a:pPr>
            <a:r>
              <a:rPr lang="en-US"/>
              <a:t>Development purposes. Since starting standalone Jet cluster is simple and fast.</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r>
              <a:rPr lang="en-US"/>
              <a:t>Remote deployment</a:t>
            </a:r>
            <a:endParaRPr/>
          </a:p>
          <a:p>
            <a:pPr marL="0" lvl="0" indent="0" algn="l" rtl="0">
              <a:lnSpc>
                <a:spcPct val="100000"/>
              </a:lnSpc>
              <a:spcBef>
                <a:spcPts val="0"/>
              </a:spcBef>
              <a:spcAft>
                <a:spcPts val="0"/>
              </a:spcAft>
              <a:buClr>
                <a:schemeClr val="dk1"/>
              </a:buClr>
              <a:buSzPts val="1400"/>
              <a:buFont typeface="Arial"/>
              <a:buNone/>
            </a:pPr>
            <a:endParaRPr/>
          </a:p>
          <a:p>
            <a:pPr marL="120315" lvl="0" indent="-120315" algn="l" rtl="0">
              <a:lnSpc>
                <a:spcPct val="100000"/>
              </a:lnSpc>
              <a:spcBef>
                <a:spcPts val="0"/>
              </a:spcBef>
              <a:spcAft>
                <a:spcPts val="0"/>
              </a:spcAft>
              <a:buClr>
                <a:schemeClr val="dk1"/>
              </a:buClr>
              <a:buSzPts val="900"/>
              <a:buFont typeface="Arial"/>
              <a:buChar char="•"/>
            </a:pPr>
            <a:r>
              <a:rPr lang="en-US"/>
              <a:t>Share state or intermediate results among more Jet jobs</a:t>
            </a:r>
            <a:endParaRPr/>
          </a:p>
          <a:p>
            <a:pPr marL="120315" lvl="0" indent="-120315" algn="l" rtl="0">
              <a:lnSpc>
                <a:spcPct val="100000"/>
              </a:lnSpc>
              <a:spcBef>
                <a:spcPts val="0"/>
              </a:spcBef>
              <a:spcAft>
                <a:spcPts val="0"/>
              </a:spcAft>
              <a:buClr>
                <a:schemeClr val="dk1"/>
              </a:buClr>
              <a:buSzPts val="900"/>
              <a:buFont typeface="Arial"/>
              <a:buChar char="•"/>
            </a:pPr>
            <a:r>
              <a:rPr lang="en-US"/>
              <a:t>Cache intermediate results (e.g. to show real-time processing stats on dashboard)</a:t>
            </a:r>
            <a:endParaRPr/>
          </a:p>
          <a:p>
            <a:pPr marL="120315" lvl="0" indent="-120315" algn="l" rtl="0">
              <a:lnSpc>
                <a:spcPct val="100000"/>
              </a:lnSpc>
              <a:spcBef>
                <a:spcPts val="0"/>
              </a:spcBef>
              <a:spcAft>
                <a:spcPts val="0"/>
              </a:spcAft>
              <a:buClr>
                <a:schemeClr val="dk1"/>
              </a:buClr>
              <a:buSzPts val="900"/>
              <a:buFont typeface="Arial"/>
              <a:buChar char="•"/>
            </a:pPr>
            <a:r>
              <a:rPr lang="en-US"/>
              <a:t>Load input or store results of Jet computation in in-memory fashion to </a:t>
            </a:r>
            <a:endParaRPr/>
          </a:p>
          <a:p>
            <a:pPr marL="120315" lvl="0" indent="-120315" algn="l" rtl="0">
              <a:lnSpc>
                <a:spcPct val="100000"/>
              </a:lnSpc>
              <a:spcBef>
                <a:spcPts val="0"/>
              </a:spcBef>
              <a:spcAft>
                <a:spcPts val="0"/>
              </a:spcAft>
              <a:buClr>
                <a:schemeClr val="dk1"/>
              </a:buClr>
              <a:buSzPts val="900"/>
              <a:buFont typeface="Arial"/>
              <a:buChar char="•"/>
            </a:pPr>
            <a:r>
              <a:rPr lang="en-US"/>
              <a:t>Isolation of processing and storage layer</a:t>
            </a:r>
            <a:endParaRPr/>
          </a:p>
          <a:p>
            <a:pPr marL="120315" lvl="0" indent="-63165" algn="l" rtl="0">
              <a:lnSpc>
                <a:spcPct val="100000"/>
              </a:lnSpc>
              <a:spcBef>
                <a:spcPts val="0"/>
              </a:spcBef>
              <a:spcAft>
                <a:spcPts val="0"/>
              </a:spcAft>
              <a:buClr>
                <a:schemeClr val="dk1"/>
              </a:buClr>
              <a:buSzPts val="900"/>
              <a:buFont typeface="Arial"/>
              <a:buNone/>
            </a:pPr>
            <a:endParaRPr/>
          </a:p>
          <a:p>
            <a:pPr marL="0" lvl="0" indent="0" algn="l" rtl="0">
              <a:lnSpc>
                <a:spcPct val="100000"/>
              </a:lnSpc>
              <a:spcBef>
                <a:spcPts val="0"/>
              </a:spcBef>
              <a:spcAft>
                <a:spcPts val="0"/>
              </a:spcAft>
              <a:buClr>
                <a:schemeClr val="dk1"/>
              </a:buClr>
              <a:buSzPts val="900"/>
              <a:buFont typeface="Arial"/>
              <a:buNone/>
            </a:pPr>
            <a:r>
              <a:rPr lang="en-US"/>
              <a:t>Jet x – product differentiation</a:t>
            </a:r>
            <a:endParaRPr/>
          </a:p>
          <a:p>
            <a:pPr marL="0" lvl="0" indent="0" algn="l" rtl="0">
              <a:lnSpc>
                <a:spcPct val="100000"/>
              </a:lnSpc>
              <a:spcBef>
                <a:spcPts val="0"/>
              </a:spcBef>
              <a:spcAft>
                <a:spcPts val="0"/>
              </a:spcAft>
              <a:buClr>
                <a:schemeClr val="dk1"/>
              </a:buClr>
              <a:buSzPts val="900"/>
              <a:buFont typeface="Arial"/>
              <a:buNone/>
            </a:pPr>
            <a:endParaRPr/>
          </a:p>
          <a:p>
            <a:pPr marL="0" lvl="0" indent="0" algn="l" rtl="0">
              <a:lnSpc>
                <a:spcPct val="100000"/>
              </a:lnSpc>
              <a:spcBef>
                <a:spcPts val="0"/>
              </a:spcBef>
              <a:spcAft>
                <a:spcPts val="0"/>
              </a:spcAft>
              <a:buClr>
                <a:schemeClr val="dk1"/>
              </a:buClr>
              <a:buSzPts val="900"/>
              <a:buFont typeface="Arial"/>
              <a:buNone/>
            </a:pPr>
            <a:r>
              <a:rPr lang="en-US"/>
              <a:t>Both Jet and are for parallel and distributed computing, why Jet is more expensive? Is Hazelcast IMDG not good enough?</a:t>
            </a:r>
            <a:endParaRPr/>
          </a:p>
          <a:p>
            <a:pPr marL="0" lvl="0" indent="0" algn="l" rtl="0">
              <a:lnSpc>
                <a:spcPct val="100000"/>
              </a:lnSpc>
              <a:spcBef>
                <a:spcPts val="0"/>
              </a:spcBef>
              <a:spcAft>
                <a:spcPts val="0"/>
              </a:spcAft>
              <a:buClr>
                <a:schemeClr val="dk1"/>
              </a:buClr>
              <a:buSzPts val="900"/>
              <a:buFont typeface="Arial"/>
              <a:buNone/>
            </a:pPr>
            <a:endParaRPr/>
          </a:p>
          <a:p>
            <a:pPr marL="0" lvl="0" indent="0" algn="l" rtl="0">
              <a:lnSpc>
                <a:spcPct val="100000"/>
              </a:lnSpc>
              <a:spcBef>
                <a:spcPts val="0"/>
              </a:spcBef>
              <a:spcAft>
                <a:spcPts val="0"/>
              </a:spcAft>
              <a:buClr>
                <a:schemeClr val="dk1"/>
              </a:buClr>
              <a:buSzPts val="900"/>
              <a:buFont typeface="Arial"/>
              <a:buNone/>
            </a:pPr>
            <a:endParaRPr/>
          </a:p>
          <a:p>
            <a:pPr marL="0" lvl="0" indent="0" algn="l" rtl="0">
              <a:lnSpc>
                <a:spcPct val="100000"/>
              </a:lnSpc>
              <a:spcBef>
                <a:spcPts val="0"/>
              </a:spcBef>
              <a:spcAft>
                <a:spcPts val="0"/>
              </a:spcAft>
              <a:buClr>
                <a:schemeClr val="dk1"/>
              </a:buClr>
              <a:buSzPts val="9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Headli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89F72-2560-B442-9CF7-5AE52F408C13}"/>
              </a:ext>
            </a:extLst>
          </p:cNvPr>
          <p:cNvSpPr>
            <a:spLocks noGrp="1"/>
          </p:cNvSpPr>
          <p:nvPr>
            <p:ph type="title"/>
          </p:nvPr>
        </p:nvSpPr>
        <p:spPr/>
        <p:txBody>
          <a:bodyPr>
            <a:noAutofit/>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8DA12E0B-17D4-5140-92CE-0F1D5FEDB547}"/>
              </a:ext>
            </a:extLst>
          </p:cNvPr>
          <p:cNvSpPr>
            <a:spLocks noGrp="1"/>
          </p:cNvSpPr>
          <p:nvPr>
            <p:ph sz="quarter" idx="10"/>
          </p:nvPr>
        </p:nvSpPr>
        <p:spPr>
          <a:xfrm>
            <a:off x="227013" y="666751"/>
            <a:ext cx="8688758" cy="4096512"/>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8418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DEBC2-8B59-A240-A7D1-EF1683F31592}"/>
              </a:ext>
            </a:extLst>
          </p:cNvPr>
          <p:cNvSpPr>
            <a:spLocks noGrp="1"/>
          </p:cNvSpPr>
          <p:nvPr>
            <p:ph type="title"/>
          </p:nvPr>
        </p:nvSpPr>
        <p:spPr>
          <a:xfrm>
            <a:off x="227621" y="227621"/>
            <a:ext cx="8688758" cy="362929"/>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6549914C-5299-754F-823C-81CC7BFDEC97}"/>
              </a:ext>
            </a:extLst>
          </p:cNvPr>
          <p:cNvSpPr>
            <a:spLocks noGrp="1"/>
          </p:cNvSpPr>
          <p:nvPr>
            <p:ph sz="quarter" idx="10"/>
          </p:nvPr>
        </p:nvSpPr>
        <p:spPr>
          <a:xfrm>
            <a:off x="227621" y="666750"/>
            <a:ext cx="2835275"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4">
            <a:extLst>
              <a:ext uri="{FF2B5EF4-FFF2-40B4-BE49-F238E27FC236}">
                <a16:creationId xmlns:a16="http://schemas.microsoft.com/office/drawing/2014/main" id="{C36CF90A-6132-BD4D-842C-60DE1A46C8CB}"/>
              </a:ext>
            </a:extLst>
          </p:cNvPr>
          <p:cNvSpPr>
            <a:spLocks noGrp="1"/>
          </p:cNvSpPr>
          <p:nvPr>
            <p:ph sz="quarter" idx="11"/>
          </p:nvPr>
        </p:nvSpPr>
        <p:spPr>
          <a:xfrm>
            <a:off x="6081104" y="666750"/>
            <a:ext cx="2835275"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
            <a:extLst>
              <a:ext uri="{FF2B5EF4-FFF2-40B4-BE49-F238E27FC236}">
                <a16:creationId xmlns:a16="http://schemas.microsoft.com/office/drawing/2014/main" id="{5E3D9EF3-3064-3D4B-AEB3-8787A709B337}"/>
              </a:ext>
            </a:extLst>
          </p:cNvPr>
          <p:cNvSpPr>
            <a:spLocks noGrp="1"/>
          </p:cNvSpPr>
          <p:nvPr>
            <p:ph sz="quarter" idx="12"/>
          </p:nvPr>
        </p:nvSpPr>
        <p:spPr>
          <a:xfrm>
            <a:off x="3154363" y="666750"/>
            <a:ext cx="2835275"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173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lumns no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DEBC2-8B59-A240-A7D1-EF1683F31592}"/>
              </a:ext>
            </a:extLst>
          </p:cNvPr>
          <p:cNvSpPr>
            <a:spLocks noGrp="1"/>
          </p:cNvSpPr>
          <p:nvPr>
            <p:ph type="title"/>
          </p:nvPr>
        </p:nvSpPr>
        <p:spPr>
          <a:xfrm>
            <a:off x="227621" y="227621"/>
            <a:ext cx="8688758" cy="362929"/>
          </a:xfrm>
        </p:spPr>
        <p:txBody>
          <a:bodyPr/>
          <a:lstStyle/>
          <a:p>
            <a:r>
              <a:rPr lang="en-US"/>
              <a:t>Click to edit Master title style</a:t>
            </a:r>
            <a:endParaRPr lang="en-US" dirty="0"/>
          </a:p>
        </p:txBody>
      </p:sp>
      <p:sp>
        <p:nvSpPr>
          <p:cNvPr id="7" name="Rectangle 6">
            <a:extLst>
              <a:ext uri="{FF2B5EF4-FFF2-40B4-BE49-F238E27FC236}">
                <a16:creationId xmlns:a16="http://schemas.microsoft.com/office/drawing/2014/main" id="{F9AB1F0F-348F-8B40-942E-AED1D1D07578}"/>
              </a:ext>
            </a:extLst>
          </p:cNvPr>
          <p:cNvSpPr/>
          <p:nvPr/>
        </p:nvSpPr>
        <p:spPr>
          <a:xfrm>
            <a:off x="184369" y="4812632"/>
            <a:ext cx="1175657" cy="3308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4">
            <a:extLst>
              <a:ext uri="{FF2B5EF4-FFF2-40B4-BE49-F238E27FC236}">
                <a16:creationId xmlns:a16="http://schemas.microsoft.com/office/drawing/2014/main" id="{103DB769-D5A2-7F42-BC02-40FA7C272749}"/>
              </a:ext>
            </a:extLst>
          </p:cNvPr>
          <p:cNvSpPr>
            <a:spLocks noGrp="1"/>
          </p:cNvSpPr>
          <p:nvPr>
            <p:ph sz="quarter" idx="10"/>
          </p:nvPr>
        </p:nvSpPr>
        <p:spPr>
          <a:xfrm>
            <a:off x="227621" y="666750"/>
            <a:ext cx="2835275"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4">
            <a:extLst>
              <a:ext uri="{FF2B5EF4-FFF2-40B4-BE49-F238E27FC236}">
                <a16:creationId xmlns:a16="http://schemas.microsoft.com/office/drawing/2014/main" id="{A8F72BF1-B527-0D4B-9CC9-8B338C4DCA5E}"/>
              </a:ext>
            </a:extLst>
          </p:cNvPr>
          <p:cNvSpPr>
            <a:spLocks noGrp="1"/>
          </p:cNvSpPr>
          <p:nvPr>
            <p:ph sz="quarter" idx="11"/>
          </p:nvPr>
        </p:nvSpPr>
        <p:spPr>
          <a:xfrm>
            <a:off x="6081104" y="666750"/>
            <a:ext cx="2835275"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1D4D9FC4-C194-0B48-B2A9-BD61852F2A98}"/>
              </a:ext>
            </a:extLst>
          </p:cNvPr>
          <p:cNvSpPr>
            <a:spLocks noGrp="1"/>
          </p:cNvSpPr>
          <p:nvPr>
            <p:ph sz="quarter" idx="12"/>
          </p:nvPr>
        </p:nvSpPr>
        <p:spPr>
          <a:xfrm>
            <a:off x="3154363" y="666750"/>
            <a:ext cx="2835275"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5475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 Sideba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198049F-B12D-5543-94F5-F9A393592945}"/>
              </a:ext>
            </a:extLst>
          </p:cNvPr>
          <p:cNvSpPr>
            <a:spLocks noGrp="1"/>
          </p:cNvSpPr>
          <p:nvPr>
            <p:ph type="pic" sz="quarter" idx="12"/>
          </p:nvPr>
        </p:nvSpPr>
        <p:spPr>
          <a:xfrm>
            <a:off x="0" y="243522"/>
            <a:ext cx="4988560" cy="4460557"/>
          </a:xfrm>
        </p:spPr>
        <p:txBody>
          <a:bodyPr/>
          <a:lstStyle>
            <a:lvl1pPr>
              <a:defRPr b="0" i="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EC734747-99C6-9741-93CB-0EBA79CE336C}"/>
              </a:ext>
            </a:extLst>
          </p:cNvPr>
          <p:cNvSpPr>
            <a:spLocks noGrp="1"/>
          </p:cNvSpPr>
          <p:nvPr>
            <p:ph type="body" sz="quarter" idx="13"/>
          </p:nvPr>
        </p:nvSpPr>
        <p:spPr>
          <a:xfrm>
            <a:off x="5242242" y="1330960"/>
            <a:ext cx="3901758" cy="406400"/>
          </a:xfrm>
        </p:spPr>
        <p:txBody>
          <a:bodyPr/>
          <a:lstStyle>
            <a:lvl1pPr marL="95248" indent="0">
              <a:buNone/>
              <a:defRPr b="0" i="0">
                <a:solidFill>
                  <a:schemeClr val="tx2"/>
                </a:solidFill>
              </a:defRPr>
            </a:lvl1pPr>
          </a:lstStyle>
          <a:p>
            <a:pPr lvl="0"/>
            <a:r>
              <a:rPr lang="en-US"/>
              <a:t>Click to edit Master text styles</a:t>
            </a:r>
          </a:p>
        </p:txBody>
      </p:sp>
      <p:sp>
        <p:nvSpPr>
          <p:cNvPr id="11" name="Text Placeholder 5">
            <a:extLst>
              <a:ext uri="{FF2B5EF4-FFF2-40B4-BE49-F238E27FC236}">
                <a16:creationId xmlns:a16="http://schemas.microsoft.com/office/drawing/2014/main" id="{74C7577B-B555-FA43-8DFF-0F0D10A4A272}"/>
              </a:ext>
            </a:extLst>
          </p:cNvPr>
          <p:cNvSpPr>
            <a:spLocks noGrp="1"/>
          </p:cNvSpPr>
          <p:nvPr>
            <p:ph type="body" sz="quarter" idx="14"/>
          </p:nvPr>
        </p:nvSpPr>
        <p:spPr>
          <a:xfrm>
            <a:off x="5242242" y="1777999"/>
            <a:ext cx="3901758" cy="2926079"/>
          </a:xfrm>
        </p:spPr>
        <p:txBody>
          <a:bodyPr>
            <a:normAutofit/>
          </a:bodyPr>
          <a:lstStyle>
            <a:lvl1pPr marL="95248" indent="0">
              <a:buNone/>
              <a:defRPr sz="1400" b="0" i="0"/>
            </a:lvl1pPr>
          </a:lstStyle>
          <a:p>
            <a:pPr lvl="0"/>
            <a:r>
              <a:rPr lang="en-US"/>
              <a:t>Click to edit Master text styles</a:t>
            </a:r>
          </a:p>
        </p:txBody>
      </p:sp>
    </p:spTree>
    <p:extLst>
      <p:ext uri="{BB962C8B-B14F-4D97-AF65-F5344CB8AC3E}">
        <p14:creationId xmlns:p14="http://schemas.microsoft.com/office/powerpoint/2010/main" val="2084688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 Sidebar - No Lo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5AA375-97D0-624F-8DAB-0BA9E55A35D9}"/>
              </a:ext>
            </a:extLst>
          </p:cNvPr>
          <p:cNvSpPr/>
          <p:nvPr/>
        </p:nvSpPr>
        <p:spPr>
          <a:xfrm>
            <a:off x="184369"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4198049F-B12D-5543-94F5-F9A393592945}"/>
              </a:ext>
            </a:extLst>
          </p:cNvPr>
          <p:cNvSpPr>
            <a:spLocks noGrp="1"/>
          </p:cNvSpPr>
          <p:nvPr>
            <p:ph type="pic" sz="quarter" idx="12"/>
          </p:nvPr>
        </p:nvSpPr>
        <p:spPr>
          <a:xfrm>
            <a:off x="0" y="243522"/>
            <a:ext cx="4988560" cy="4460557"/>
          </a:xfrm>
        </p:spPr>
        <p:txBody>
          <a:bodyPr/>
          <a:lstStyle>
            <a:lvl1pPr>
              <a:defRPr b="0" i="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EC734747-99C6-9741-93CB-0EBA79CE336C}"/>
              </a:ext>
            </a:extLst>
          </p:cNvPr>
          <p:cNvSpPr>
            <a:spLocks noGrp="1"/>
          </p:cNvSpPr>
          <p:nvPr>
            <p:ph type="body" sz="quarter" idx="13"/>
          </p:nvPr>
        </p:nvSpPr>
        <p:spPr>
          <a:xfrm>
            <a:off x="5242242" y="1330960"/>
            <a:ext cx="3901758" cy="406400"/>
          </a:xfrm>
        </p:spPr>
        <p:txBody>
          <a:bodyPr/>
          <a:lstStyle>
            <a:lvl1pPr marL="95248" indent="0">
              <a:buNone/>
              <a:defRPr b="0" i="0">
                <a:solidFill>
                  <a:schemeClr val="tx2"/>
                </a:solidFill>
              </a:defRPr>
            </a:lvl1pPr>
          </a:lstStyle>
          <a:p>
            <a:pPr lvl="0"/>
            <a:r>
              <a:rPr lang="en-US"/>
              <a:t>Click to edit Master text styles</a:t>
            </a:r>
          </a:p>
        </p:txBody>
      </p:sp>
      <p:sp>
        <p:nvSpPr>
          <p:cNvPr id="11" name="Text Placeholder 5">
            <a:extLst>
              <a:ext uri="{FF2B5EF4-FFF2-40B4-BE49-F238E27FC236}">
                <a16:creationId xmlns:a16="http://schemas.microsoft.com/office/drawing/2014/main" id="{74C7577B-B555-FA43-8DFF-0F0D10A4A272}"/>
              </a:ext>
            </a:extLst>
          </p:cNvPr>
          <p:cNvSpPr>
            <a:spLocks noGrp="1"/>
          </p:cNvSpPr>
          <p:nvPr>
            <p:ph type="body" sz="quarter" idx="14"/>
          </p:nvPr>
        </p:nvSpPr>
        <p:spPr>
          <a:xfrm>
            <a:off x="5242242" y="1777999"/>
            <a:ext cx="3901758" cy="2926079"/>
          </a:xfrm>
        </p:spPr>
        <p:txBody>
          <a:bodyPr>
            <a:normAutofit/>
          </a:bodyPr>
          <a:lstStyle>
            <a:lvl1pPr marL="95248" indent="0">
              <a:buNone/>
              <a:defRPr sz="1400" b="0" i="0"/>
            </a:lvl1pPr>
          </a:lstStyle>
          <a:p>
            <a:pPr lvl="0"/>
            <a:r>
              <a:rPr lang="en-US"/>
              <a:t>Click to edit Master text styles</a:t>
            </a:r>
          </a:p>
        </p:txBody>
      </p:sp>
      <p:sp>
        <p:nvSpPr>
          <p:cNvPr id="7" name="Rectangle 6">
            <a:extLst>
              <a:ext uri="{FF2B5EF4-FFF2-40B4-BE49-F238E27FC236}">
                <a16:creationId xmlns:a16="http://schemas.microsoft.com/office/drawing/2014/main" id="{710DD20B-4A4A-1C4B-9FD2-4D45D3290E91}"/>
              </a:ext>
            </a:extLst>
          </p:cNvPr>
          <p:cNvSpPr/>
          <p:nvPr userDrawn="1"/>
        </p:nvSpPr>
        <p:spPr>
          <a:xfrm>
            <a:off x="184369"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565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sion">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882D0520-F432-4842-9A52-8D02322DBEF5}"/>
              </a:ext>
            </a:extLst>
          </p:cNvPr>
          <p:cNvPicPr>
            <a:picLocks noChangeAspect="1"/>
          </p:cNvPicPr>
          <p:nvPr/>
        </p:nvPicPr>
        <p:blipFill>
          <a:blip r:embed="rId2"/>
          <a:stretch>
            <a:fillRect/>
          </a:stretch>
        </p:blipFill>
        <p:spPr>
          <a:xfrm>
            <a:off x="529" y="0"/>
            <a:ext cx="9142941" cy="5143500"/>
          </a:xfrm>
          <a:prstGeom prst="rect">
            <a:avLst/>
          </a:prstGeom>
        </p:spPr>
      </p:pic>
      <p:sp>
        <p:nvSpPr>
          <p:cNvPr id="3" name="Google Shape;337;p46">
            <a:extLst>
              <a:ext uri="{FF2B5EF4-FFF2-40B4-BE49-F238E27FC236}">
                <a16:creationId xmlns:a16="http://schemas.microsoft.com/office/drawing/2014/main" id="{F8C9E24D-5308-1540-B8FB-FB986FA6CC84}"/>
              </a:ext>
            </a:extLst>
          </p:cNvPr>
          <p:cNvSpPr txBox="1">
            <a:spLocks/>
          </p:cNvSpPr>
          <p:nvPr/>
        </p:nvSpPr>
        <p:spPr>
          <a:xfrm>
            <a:off x="216988" y="226503"/>
            <a:ext cx="8710024" cy="801086"/>
          </a:xfrm>
          <a:prstGeom prst="rect">
            <a:avLst/>
          </a:prstGeom>
          <a:noFill/>
          <a:ln>
            <a:noFill/>
          </a:ln>
        </p:spPr>
        <p:txBody>
          <a:bodyPr spcFirstLastPara="1" vert="horz" wrap="square" lIns="68575" tIns="34275" rIns="68575" bIns="34275" rtlCol="0" anchor="t" anchorCtr="0">
            <a:normAutofit/>
          </a:bodyPr>
          <a:lstStyle>
            <a:lvl1pPr lvl="0" algn="l" defTabSz="685800" rtl="0" eaLnBrk="1" latinLnBrk="0" hangingPunct="1">
              <a:lnSpc>
                <a:spcPct val="90000"/>
              </a:lnSpc>
              <a:spcBef>
                <a:spcPts val="0"/>
              </a:spcBef>
              <a:spcAft>
                <a:spcPts val="0"/>
              </a:spcAft>
              <a:buClr>
                <a:schemeClr val="dk1"/>
              </a:buClr>
              <a:buSzPts val="1400"/>
              <a:buNone/>
              <a:defRPr sz="2800" b="1" i="0" kern="1200">
                <a:solidFill>
                  <a:schemeClr val="tx1"/>
                </a:solidFill>
                <a:latin typeface="+mj-lt"/>
                <a:ea typeface="+mj-ea"/>
                <a:cs typeface="+mj-c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lgn="ctr"/>
            <a:r>
              <a:rPr lang="en-US" dirty="0">
                <a:solidFill>
                  <a:schemeClr val="bg1"/>
                </a:solidFill>
                <a:latin typeface="Arial" panose="020B0604020202020204" pitchFamily="34" charset="0"/>
                <a:cs typeface="Arial" panose="020B0604020202020204" pitchFamily="34" charset="0"/>
              </a:rPr>
              <a:t>Vision Slide (for Making Big Points)</a:t>
            </a:r>
          </a:p>
        </p:txBody>
      </p:sp>
      <p:sp>
        <p:nvSpPr>
          <p:cNvPr id="4" name="Google Shape;338;p46">
            <a:extLst>
              <a:ext uri="{FF2B5EF4-FFF2-40B4-BE49-F238E27FC236}">
                <a16:creationId xmlns:a16="http://schemas.microsoft.com/office/drawing/2014/main" id="{BB277A8D-48CF-1C44-BF5E-C20F80652987}"/>
              </a:ext>
            </a:extLst>
          </p:cNvPr>
          <p:cNvSpPr/>
          <p:nvPr/>
        </p:nvSpPr>
        <p:spPr>
          <a:xfrm>
            <a:off x="1582586" y="3784782"/>
            <a:ext cx="5996086" cy="577081"/>
          </a:xfrm>
          <a:prstGeom prst="rect">
            <a:avLst/>
          </a:prstGeom>
          <a:noFill/>
          <a:ln>
            <a:noFill/>
          </a:ln>
        </p:spPr>
        <p:txBody>
          <a:bodyPr spcFirstLastPara="1" wrap="square" lIns="68575" tIns="34275" rIns="68575" bIns="34275" anchor="t" anchorCtr="0">
            <a:noAutofit/>
          </a:bodyPr>
          <a:lstStyle/>
          <a:p>
            <a:pPr algn="ctr">
              <a:buSzPts val="3300"/>
            </a:pPr>
            <a:r>
              <a:rPr lang="en-US" sz="2800" b="0" i="0" dirty="0">
                <a:solidFill>
                  <a:schemeClr val="bg1"/>
                </a:solidFill>
                <a:latin typeface="Arial" panose="020B0604020202020204" pitchFamily="34" charset="0"/>
                <a:ea typeface="Arial"/>
                <a:cs typeface="Arial" panose="020B0604020202020204" pitchFamily="34" charset="0"/>
                <a:sym typeface="Arial"/>
              </a:rPr>
              <a:t>Modern</a:t>
            </a:r>
            <a:r>
              <a:rPr lang="en" sz="2800" b="0" i="0" dirty="0">
                <a:solidFill>
                  <a:schemeClr val="bg1"/>
                </a:solidFill>
                <a:latin typeface="Arial" panose="020B0604020202020204" pitchFamily="34" charset="0"/>
                <a:ea typeface="Arial"/>
                <a:cs typeface="Arial" panose="020B0604020202020204" pitchFamily="34" charset="0"/>
                <a:sym typeface="Arial"/>
              </a:rPr>
              <a:t> Applications</a:t>
            </a:r>
            <a:endParaRPr sz="2800" baseline="30000" dirty="0">
              <a:solidFill>
                <a:schemeClr val="bg1"/>
              </a:solidFill>
              <a:latin typeface="Arial" panose="020B0604020202020204" pitchFamily="34" charset="0"/>
              <a:cs typeface="Arial" panose="020B0604020202020204" pitchFamily="34" charset="0"/>
            </a:endParaRPr>
          </a:p>
        </p:txBody>
      </p:sp>
      <p:sp>
        <p:nvSpPr>
          <p:cNvPr id="5" name="Google Shape;347;p46">
            <a:extLst>
              <a:ext uri="{FF2B5EF4-FFF2-40B4-BE49-F238E27FC236}">
                <a16:creationId xmlns:a16="http://schemas.microsoft.com/office/drawing/2014/main" id="{19F7549F-8344-1240-AF8A-A8CCD8369FA0}"/>
              </a:ext>
            </a:extLst>
          </p:cNvPr>
          <p:cNvSpPr txBox="1"/>
          <p:nvPr/>
        </p:nvSpPr>
        <p:spPr>
          <a:xfrm>
            <a:off x="681014" y="4486055"/>
            <a:ext cx="7799230" cy="276999"/>
          </a:xfrm>
          <a:prstGeom prst="rect">
            <a:avLst/>
          </a:prstGeom>
          <a:noFill/>
          <a:ln>
            <a:noFill/>
          </a:ln>
        </p:spPr>
        <p:txBody>
          <a:bodyPr spcFirstLastPara="1" wrap="square" lIns="68575" tIns="34275" rIns="68575" bIns="34275" anchor="t" anchorCtr="0">
            <a:noAutofit/>
          </a:bodyPr>
          <a:lstStyle/>
          <a:p>
            <a:pPr algn="ctr">
              <a:buSzPts val="1400"/>
            </a:pPr>
            <a:r>
              <a:rPr lang="en" sz="1600" b="0" i="0" dirty="0">
                <a:solidFill>
                  <a:schemeClr val="bg1"/>
                </a:solidFill>
                <a:effectLst>
                  <a:outerShdw blurRad="50800" dist="38100" dir="5400000" algn="t" rotWithShape="0">
                    <a:prstClr val="black">
                      <a:alpha val="40000"/>
                    </a:prstClr>
                  </a:outerShdw>
                </a:effectLst>
                <a:latin typeface="Arial" panose="020B0604020202020204" pitchFamily="34" charset="0"/>
                <a:ea typeface="Arial"/>
                <a:cs typeface="Arial" panose="020B0604020202020204" pitchFamily="34" charset="0"/>
                <a:sym typeface="Arial"/>
              </a:rPr>
              <a:t>Limitless scale		In-the-moment		360° Experience</a:t>
            </a:r>
            <a:endParaRPr sz="1800"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816C811F-84C8-E641-9D4B-D28FA2A7B7BF}"/>
              </a:ext>
            </a:extLst>
          </p:cNvPr>
          <p:cNvGrpSpPr/>
          <p:nvPr/>
        </p:nvGrpSpPr>
        <p:grpSpPr>
          <a:xfrm>
            <a:off x="529165" y="1070179"/>
            <a:ext cx="8118602" cy="2540455"/>
            <a:chOff x="529164" y="1070178"/>
            <a:chExt cx="8118602" cy="3040083"/>
          </a:xfrm>
        </p:grpSpPr>
        <p:sp>
          <p:nvSpPr>
            <p:cNvPr id="8" name="Rounded Rectangle 7">
              <a:extLst>
                <a:ext uri="{FF2B5EF4-FFF2-40B4-BE49-F238E27FC236}">
                  <a16:creationId xmlns:a16="http://schemas.microsoft.com/office/drawing/2014/main" id="{FF5985F2-3141-EA4C-A9A0-23113E8AB2A9}"/>
                </a:ext>
              </a:extLst>
            </p:cNvPr>
            <p:cNvSpPr/>
            <p:nvPr/>
          </p:nvSpPr>
          <p:spPr>
            <a:xfrm>
              <a:off x="529164" y="1070178"/>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Changing</a:t>
              </a:r>
            </a:p>
          </p:txBody>
        </p:sp>
        <p:sp>
          <p:nvSpPr>
            <p:cNvPr id="9" name="Rounded Rectangle 8">
              <a:extLst>
                <a:ext uri="{FF2B5EF4-FFF2-40B4-BE49-F238E27FC236}">
                  <a16:creationId xmlns:a16="http://schemas.microsoft.com/office/drawing/2014/main" id="{EAF02020-760C-824A-8CBE-0B955315C61B}"/>
                </a:ext>
              </a:extLst>
            </p:cNvPr>
            <p:cNvSpPr/>
            <p:nvPr/>
          </p:nvSpPr>
          <p:spPr>
            <a:xfrm>
              <a:off x="4756779" y="1070178"/>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Digital</a:t>
              </a:r>
            </a:p>
          </p:txBody>
        </p:sp>
        <p:sp>
          <p:nvSpPr>
            <p:cNvPr id="10" name="Rounded Rectangle 9">
              <a:extLst>
                <a:ext uri="{FF2B5EF4-FFF2-40B4-BE49-F238E27FC236}">
                  <a16:creationId xmlns:a16="http://schemas.microsoft.com/office/drawing/2014/main" id="{61435491-3D72-EC47-B2AB-57B5ABF603E4}"/>
                </a:ext>
              </a:extLst>
            </p:cNvPr>
            <p:cNvSpPr/>
            <p:nvPr/>
          </p:nvSpPr>
          <p:spPr>
            <a:xfrm>
              <a:off x="529164" y="2732723"/>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On</a:t>
              </a:r>
            </a:p>
          </p:txBody>
        </p:sp>
        <p:sp>
          <p:nvSpPr>
            <p:cNvPr id="11" name="Rounded Rectangle 10">
              <a:extLst>
                <a:ext uri="{FF2B5EF4-FFF2-40B4-BE49-F238E27FC236}">
                  <a16:creationId xmlns:a16="http://schemas.microsoft.com/office/drawing/2014/main" id="{CDA81ABB-C3B6-3549-89FD-9F4976A87F1E}"/>
                </a:ext>
              </a:extLst>
            </p:cNvPr>
            <p:cNvSpPr/>
            <p:nvPr/>
          </p:nvSpPr>
          <p:spPr>
            <a:xfrm>
              <a:off x="4756779" y="2732723"/>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Connected</a:t>
              </a:r>
            </a:p>
          </p:txBody>
        </p:sp>
      </p:grpSp>
      <p:pic>
        <p:nvPicPr>
          <p:cNvPr id="13" name="Picture 12" descr="Background pattern&#10;&#10;Description automatically generated">
            <a:extLst>
              <a:ext uri="{FF2B5EF4-FFF2-40B4-BE49-F238E27FC236}">
                <a16:creationId xmlns:a16="http://schemas.microsoft.com/office/drawing/2014/main" id="{9CCEA871-B7DA-764C-8531-C4ED9F4F0BE0}"/>
              </a:ext>
            </a:extLst>
          </p:cNvPr>
          <p:cNvPicPr>
            <a:picLocks noChangeAspect="1"/>
          </p:cNvPicPr>
          <p:nvPr userDrawn="1"/>
        </p:nvPicPr>
        <p:blipFill>
          <a:blip r:embed="rId2"/>
          <a:stretch>
            <a:fillRect/>
          </a:stretch>
        </p:blipFill>
        <p:spPr>
          <a:xfrm>
            <a:off x="529" y="0"/>
            <a:ext cx="9142941" cy="5143500"/>
          </a:xfrm>
          <a:prstGeom prst="rect">
            <a:avLst/>
          </a:prstGeom>
        </p:spPr>
      </p:pic>
      <p:sp>
        <p:nvSpPr>
          <p:cNvPr id="14" name="Google Shape;337;p46">
            <a:extLst>
              <a:ext uri="{FF2B5EF4-FFF2-40B4-BE49-F238E27FC236}">
                <a16:creationId xmlns:a16="http://schemas.microsoft.com/office/drawing/2014/main" id="{F275A140-0016-0244-9C05-7A5B94C8A92C}"/>
              </a:ext>
            </a:extLst>
          </p:cNvPr>
          <p:cNvSpPr txBox="1">
            <a:spLocks/>
          </p:cNvSpPr>
          <p:nvPr userDrawn="1"/>
        </p:nvSpPr>
        <p:spPr>
          <a:xfrm>
            <a:off x="216988" y="226503"/>
            <a:ext cx="8710024" cy="801086"/>
          </a:xfrm>
          <a:prstGeom prst="rect">
            <a:avLst/>
          </a:prstGeom>
          <a:noFill/>
          <a:ln>
            <a:noFill/>
          </a:ln>
        </p:spPr>
        <p:txBody>
          <a:bodyPr spcFirstLastPara="1" vert="horz" wrap="square" lIns="68575" tIns="34275" rIns="68575" bIns="34275" rtlCol="0" anchor="t" anchorCtr="0">
            <a:normAutofit/>
          </a:bodyPr>
          <a:lstStyle>
            <a:lvl1pPr lvl="0" algn="l" defTabSz="685800" rtl="0" eaLnBrk="1" latinLnBrk="0" hangingPunct="1">
              <a:lnSpc>
                <a:spcPct val="90000"/>
              </a:lnSpc>
              <a:spcBef>
                <a:spcPts val="0"/>
              </a:spcBef>
              <a:spcAft>
                <a:spcPts val="0"/>
              </a:spcAft>
              <a:buClr>
                <a:schemeClr val="dk1"/>
              </a:buClr>
              <a:buSzPts val="1400"/>
              <a:buNone/>
              <a:defRPr sz="2800" b="1" i="0" kern="1200">
                <a:solidFill>
                  <a:schemeClr val="tx1"/>
                </a:solidFill>
                <a:latin typeface="+mj-lt"/>
                <a:ea typeface="+mj-ea"/>
                <a:cs typeface="+mj-c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lgn="ctr"/>
            <a:r>
              <a:rPr lang="en-US" dirty="0">
                <a:solidFill>
                  <a:schemeClr val="bg1"/>
                </a:solidFill>
                <a:latin typeface="Arial" panose="020B0604020202020204" pitchFamily="34" charset="0"/>
                <a:cs typeface="Arial" panose="020B0604020202020204" pitchFamily="34" charset="0"/>
              </a:rPr>
              <a:t>Vision Slide (for Making Big Points)</a:t>
            </a:r>
          </a:p>
        </p:txBody>
      </p:sp>
      <p:sp>
        <p:nvSpPr>
          <p:cNvPr id="15" name="Google Shape;338;p46">
            <a:extLst>
              <a:ext uri="{FF2B5EF4-FFF2-40B4-BE49-F238E27FC236}">
                <a16:creationId xmlns:a16="http://schemas.microsoft.com/office/drawing/2014/main" id="{F95E6A36-C55A-A74A-923F-CC95667AD309}"/>
              </a:ext>
            </a:extLst>
          </p:cNvPr>
          <p:cNvSpPr/>
          <p:nvPr userDrawn="1"/>
        </p:nvSpPr>
        <p:spPr>
          <a:xfrm>
            <a:off x="1582586" y="3784782"/>
            <a:ext cx="5996086" cy="577081"/>
          </a:xfrm>
          <a:prstGeom prst="rect">
            <a:avLst/>
          </a:prstGeom>
          <a:noFill/>
          <a:ln>
            <a:noFill/>
          </a:ln>
        </p:spPr>
        <p:txBody>
          <a:bodyPr spcFirstLastPara="1" wrap="square" lIns="68575" tIns="34275" rIns="68575" bIns="34275" anchor="t" anchorCtr="0">
            <a:noAutofit/>
          </a:bodyPr>
          <a:lstStyle/>
          <a:p>
            <a:pPr algn="ctr">
              <a:buSzPts val="3300"/>
            </a:pPr>
            <a:r>
              <a:rPr lang="en-US" sz="2800" b="0" i="0" dirty="0">
                <a:solidFill>
                  <a:schemeClr val="bg1"/>
                </a:solidFill>
                <a:latin typeface="Arial" panose="020B0604020202020204" pitchFamily="34" charset="0"/>
                <a:ea typeface="Open Sans"/>
                <a:cs typeface="Arial" panose="020B0604020202020204" pitchFamily="34" charset="0"/>
                <a:sym typeface="Open Sans"/>
              </a:rPr>
              <a:t>Modern</a:t>
            </a:r>
            <a:r>
              <a:rPr lang="en" sz="2800" b="0" i="0" dirty="0">
                <a:solidFill>
                  <a:schemeClr val="bg1"/>
                </a:solidFill>
                <a:latin typeface="Arial" panose="020B0604020202020204" pitchFamily="34" charset="0"/>
                <a:ea typeface="Open Sans"/>
                <a:cs typeface="Arial" panose="020B0604020202020204" pitchFamily="34" charset="0"/>
                <a:sym typeface="Open Sans"/>
              </a:rPr>
              <a:t> Applications</a:t>
            </a:r>
            <a:endParaRPr sz="2800" baseline="30000" dirty="0">
              <a:solidFill>
                <a:schemeClr val="bg1"/>
              </a:solidFill>
              <a:latin typeface="Arial" panose="020B0604020202020204" pitchFamily="34" charset="0"/>
              <a:cs typeface="Arial" panose="020B0604020202020204" pitchFamily="34" charset="0"/>
            </a:endParaRPr>
          </a:p>
        </p:txBody>
      </p:sp>
      <p:sp>
        <p:nvSpPr>
          <p:cNvPr id="16" name="Google Shape;347;p46">
            <a:extLst>
              <a:ext uri="{FF2B5EF4-FFF2-40B4-BE49-F238E27FC236}">
                <a16:creationId xmlns:a16="http://schemas.microsoft.com/office/drawing/2014/main" id="{3089FBA2-3ABE-7942-B63B-DD99ACD14232}"/>
              </a:ext>
            </a:extLst>
          </p:cNvPr>
          <p:cNvSpPr txBox="1"/>
          <p:nvPr userDrawn="1"/>
        </p:nvSpPr>
        <p:spPr>
          <a:xfrm>
            <a:off x="681014" y="4486055"/>
            <a:ext cx="7799230" cy="276999"/>
          </a:xfrm>
          <a:prstGeom prst="rect">
            <a:avLst/>
          </a:prstGeom>
          <a:noFill/>
          <a:ln>
            <a:noFill/>
          </a:ln>
        </p:spPr>
        <p:txBody>
          <a:bodyPr spcFirstLastPara="1" wrap="square" lIns="68575" tIns="34275" rIns="68575" bIns="34275" anchor="t" anchorCtr="0">
            <a:noAutofit/>
          </a:bodyPr>
          <a:lstStyle/>
          <a:p>
            <a:pPr algn="ctr">
              <a:buSzPts val="1400"/>
            </a:pPr>
            <a:r>
              <a:rPr lang="en" sz="1600" b="0" i="0" dirty="0">
                <a:solidFill>
                  <a:schemeClr val="bg1"/>
                </a:solidFill>
                <a:effectLst>
                  <a:outerShdw blurRad="50800" dist="38100" dir="5400000" algn="t" rotWithShape="0">
                    <a:prstClr val="black">
                      <a:alpha val="40000"/>
                    </a:prstClr>
                  </a:outerShdw>
                </a:effectLst>
                <a:latin typeface="Arial" panose="020B0604020202020204" pitchFamily="34" charset="0"/>
                <a:ea typeface="Open Sans"/>
                <a:cs typeface="Arial" panose="020B0604020202020204" pitchFamily="34" charset="0"/>
                <a:sym typeface="Open Sans"/>
              </a:rPr>
              <a:t>Limitless scale		In-the-moment		360° Experience</a:t>
            </a:r>
            <a:endParaRPr sz="1800"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918D86C4-526C-1549-BC1C-B933EE19A457}"/>
              </a:ext>
            </a:extLst>
          </p:cNvPr>
          <p:cNvGrpSpPr/>
          <p:nvPr userDrawn="1"/>
        </p:nvGrpSpPr>
        <p:grpSpPr>
          <a:xfrm>
            <a:off x="529165" y="1070179"/>
            <a:ext cx="8118602" cy="2540455"/>
            <a:chOff x="529164" y="1070178"/>
            <a:chExt cx="8118602" cy="3040083"/>
          </a:xfrm>
        </p:grpSpPr>
        <p:sp>
          <p:nvSpPr>
            <p:cNvPr id="18" name="Rounded Rectangle 17">
              <a:extLst>
                <a:ext uri="{FF2B5EF4-FFF2-40B4-BE49-F238E27FC236}">
                  <a16:creationId xmlns:a16="http://schemas.microsoft.com/office/drawing/2014/main" id="{86628057-5BBD-F048-908F-A674F77B4B7D}"/>
                </a:ext>
              </a:extLst>
            </p:cNvPr>
            <p:cNvSpPr/>
            <p:nvPr/>
          </p:nvSpPr>
          <p:spPr>
            <a:xfrm>
              <a:off x="529164" y="1070178"/>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Changing</a:t>
              </a:r>
            </a:p>
          </p:txBody>
        </p:sp>
        <p:sp>
          <p:nvSpPr>
            <p:cNvPr id="19" name="Rounded Rectangle 18">
              <a:extLst>
                <a:ext uri="{FF2B5EF4-FFF2-40B4-BE49-F238E27FC236}">
                  <a16:creationId xmlns:a16="http://schemas.microsoft.com/office/drawing/2014/main" id="{C4573102-8CD4-9340-B098-F53FF979DAB8}"/>
                </a:ext>
              </a:extLst>
            </p:cNvPr>
            <p:cNvSpPr/>
            <p:nvPr/>
          </p:nvSpPr>
          <p:spPr>
            <a:xfrm>
              <a:off x="4756779" y="1070178"/>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Digital</a:t>
              </a:r>
            </a:p>
          </p:txBody>
        </p:sp>
        <p:sp>
          <p:nvSpPr>
            <p:cNvPr id="20" name="Rounded Rectangle 19">
              <a:extLst>
                <a:ext uri="{FF2B5EF4-FFF2-40B4-BE49-F238E27FC236}">
                  <a16:creationId xmlns:a16="http://schemas.microsoft.com/office/drawing/2014/main" id="{30D64DA4-C06E-4341-B2C5-ADA908E29D8C}"/>
                </a:ext>
              </a:extLst>
            </p:cNvPr>
            <p:cNvSpPr/>
            <p:nvPr/>
          </p:nvSpPr>
          <p:spPr>
            <a:xfrm>
              <a:off x="529164" y="2732723"/>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On</a:t>
              </a:r>
            </a:p>
          </p:txBody>
        </p:sp>
        <p:sp>
          <p:nvSpPr>
            <p:cNvPr id="21" name="Rounded Rectangle 20">
              <a:extLst>
                <a:ext uri="{FF2B5EF4-FFF2-40B4-BE49-F238E27FC236}">
                  <a16:creationId xmlns:a16="http://schemas.microsoft.com/office/drawing/2014/main" id="{6EF9407B-5677-454D-9C52-6B62DAD929F8}"/>
                </a:ext>
              </a:extLst>
            </p:cNvPr>
            <p:cNvSpPr/>
            <p:nvPr/>
          </p:nvSpPr>
          <p:spPr>
            <a:xfrm>
              <a:off x="4756779" y="2732723"/>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Connected</a:t>
              </a:r>
            </a:p>
          </p:txBody>
        </p:sp>
      </p:grpSp>
    </p:spTree>
    <p:extLst>
      <p:ext uri="{BB962C8B-B14F-4D97-AF65-F5344CB8AC3E}">
        <p14:creationId xmlns:p14="http://schemas.microsoft.com/office/powerpoint/2010/main" val="612030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 Large Illuminated">
    <p:spTree>
      <p:nvGrpSpPr>
        <p:cNvPr id="1" name=""/>
        <p:cNvGrpSpPr/>
        <p:nvPr/>
      </p:nvGrpSpPr>
      <p:grpSpPr>
        <a:xfrm>
          <a:off x="0" y="0"/>
          <a:ext cx="0" cy="0"/>
          <a:chOff x="0" y="0"/>
          <a:chExt cx="0" cy="0"/>
        </a:xfrm>
      </p:grpSpPr>
      <p:pic>
        <p:nvPicPr>
          <p:cNvPr id="3" name="Picture 2" descr="Icon&#10;&#10;Description automatically generated with medium confidence">
            <a:extLst>
              <a:ext uri="{FF2B5EF4-FFF2-40B4-BE49-F238E27FC236}">
                <a16:creationId xmlns:a16="http://schemas.microsoft.com/office/drawing/2014/main" id="{EE79F1B6-8007-4546-B512-508259671572}"/>
              </a:ext>
            </a:extLst>
          </p:cNvPr>
          <p:cNvPicPr>
            <a:picLocks noChangeAspect="1"/>
          </p:cNvPicPr>
          <p:nvPr/>
        </p:nvPicPr>
        <p:blipFill rotWithShape="1">
          <a:blip r:embed="rId2"/>
          <a:srcRect l="-2026" r="26667"/>
          <a:stretch/>
        </p:blipFill>
        <p:spPr>
          <a:xfrm>
            <a:off x="2253174" y="0"/>
            <a:ext cx="6890826" cy="5143500"/>
          </a:xfrm>
          <a:prstGeom prst="rect">
            <a:avLst/>
          </a:prstGeom>
        </p:spPr>
      </p:pic>
      <p:sp>
        <p:nvSpPr>
          <p:cNvPr id="13" name="Google Shape;64;p11">
            <a:extLst>
              <a:ext uri="{FF2B5EF4-FFF2-40B4-BE49-F238E27FC236}">
                <a16:creationId xmlns:a16="http://schemas.microsoft.com/office/drawing/2014/main" id="{E3E89E9C-442E-6049-966A-9158504D8491}"/>
              </a:ext>
            </a:extLst>
          </p:cNvPr>
          <p:cNvSpPr/>
          <p:nvPr/>
        </p:nvSpPr>
        <p:spPr>
          <a:xfrm>
            <a:off x="0" y="0"/>
            <a:ext cx="6320826" cy="5143500"/>
          </a:xfrm>
          <a:prstGeom prst="rect">
            <a:avLst/>
          </a:prstGeom>
          <a:solidFill>
            <a:schemeClr val="tx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panose="020B0604020202020204" pitchFamily="34" charset="0"/>
              <a:ea typeface="Arial"/>
              <a:cs typeface="Arial" panose="020B0604020202020204" pitchFamily="34" charset="0"/>
              <a:sym typeface="Arial"/>
            </a:endParaRPr>
          </a:p>
        </p:txBody>
      </p:sp>
      <p:sp>
        <p:nvSpPr>
          <p:cNvPr id="9" name="Google Shape;13;p2">
            <a:extLst>
              <a:ext uri="{FF2B5EF4-FFF2-40B4-BE49-F238E27FC236}">
                <a16:creationId xmlns:a16="http://schemas.microsoft.com/office/drawing/2014/main" id="{AC5855CD-9DFC-F440-B251-E18C15D974AF}"/>
              </a:ext>
            </a:extLst>
          </p:cNvPr>
          <p:cNvSpPr txBox="1">
            <a:spLocks noGrp="1"/>
          </p:cNvSpPr>
          <p:nvPr>
            <p:ph type="ctrTitle"/>
          </p:nvPr>
        </p:nvSpPr>
        <p:spPr>
          <a:xfrm>
            <a:off x="504348" y="2164080"/>
            <a:ext cx="5114693" cy="135654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dirty="0"/>
          </a:p>
        </p:txBody>
      </p:sp>
      <p:sp>
        <p:nvSpPr>
          <p:cNvPr id="10" name="Google Shape;14;p2">
            <a:extLst>
              <a:ext uri="{FF2B5EF4-FFF2-40B4-BE49-F238E27FC236}">
                <a16:creationId xmlns:a16="http://schemas.microsoft.com/office/drawing/2014/main" id="{762EE976-3E25-4C41-8FA3-81E857D42E4C}"/>
              </a:ext>
            </a:extLst>
          </p:cNvPr>
          <p:cNvSpPr txBox="1">
            <a:spLocks noGrp="1"/>
          </p:cNvSpPr>
          <p:nvPr>
            <p:ph type="subTitle" idx="1"/>
          </p:nvPr>
        </p:nvSpPr>
        <p:spPr>
          <a:xfrm>
            <a:off x="504348" y="3666729"/>
            <a:ext cx="5114692" cy="605234"/>
          </a:xfrm>
          <a:prstGeom prst="rect">
            <a:avLst/>
          </a:prstGeom>
          <a:noFill/>
          <a:ln>
            <a:noFill/>
          </a:ln>
        </p:spPr>
        <p:txBody>
          <a:bodyPr spcFirstLastPara="1" wrap="square" lIns="0" tIns="34275" rIns="0" bIns="34275" anchor="t" anchorCtr="0">
            <a:normAutofit/>
          </a:bodyPr>
          <a:lstStyle>
            <a:lvl1pPr marL="6350" lvl="0" indent="0" algn="l">
              <a:lnSpc>
                <a:spcPct val="90000"/>
              </a:lnSpc>
              <a:spcBef>
                <a:spcPts val="500"/>
              </a:spcBef>
              <a:spcAft>
                <a:spcPts val="0"/>
              </a:spcAft>
              <a:buClr>
                <a:schemeClr val="lt1"/>
              </a:buClr>
              <a:buSzPts val="1500"/>
              <a:buNone/>
              <a:tabLst/>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dirty="0"/>
          </a:p>
        </p:txBody>
      </p:sp>
      <p:pic>
        <p:nvPicPr>
          <p:cNvPr id="11" name="Picture 10" descr="Text, icon&#10;&#10;Description automatically generated with medium confidence">
            <a:extLst>
              <a:ext uri="{FF2B5EF4-FFF2-40B4-BE49-F238E27FC236}">
                <a16:creationId xmlns:a16="http://schemas.microsoft.com/office/drawing/2014/main" id="{0718F822-20A5-C146-85E0-50297530BA09}"/>
              </a:ext>
            </a:extLst>
          </p:cNvPr>
          <p:cNvPicPr>
            <a:picLocks noChangeAspect="1"/>
          </p:cNvPicPr>
          <p:nvPr/>
        </p:nvPicPr>
        <p:blipFill>
          <a:blip r:embed="rId3"/>
          <a:stretch>
            <a:fillRect/>
          </a:stretch>
        </p:blipFill>
        <p:spPr>
          <a:xfrm>
            <a:off x="522755" y="480739"/>
            <a:ext cx="1915668" cy="393792"/>
          </a:xfrm>
          <a:prstGeom prst="rect">
            <a:avLst/>
          </a:prstGeom>
        </p:spPr>
      </p:pic>
    </p:spTree>
    <p:extLst>
      <p:ext uri="{BB962C8B-B14F-4D97-AF65-F5344CB8AC3E}">
        <p14:creationId xmlns:p14="http://schemas.microsoft.com/office/powerpoint/2010/main" val="3209071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 3 Poin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8E5842-7478-7B46-A460-5CCF5536FFEB}"/>
              </a:ext>
            </a:extLst>
          </p:cNvPr>
          <p:cNvPicPr>
            <a:picLocks noChangeAspect="1"/>
          </p:cNvPicPr>
          <p:nvPr/>
        </p:nvPicPr>
        <p:blipFill>
          <a:blip r:embed="rId2"/>
          <a:stretch>
            <a:fillRect/>
          </a:stretch>
        </p:blipFill>
        <p:spPr>
          <a:xfrm>
            <a:off x="4762" y="0"/>
            <a:ext cx="9134475" cy="5143500"/>
          </a:xfrm>
          <a:prstGeom prst="rect">
            <a:avLst/>
          </a:prstGeom>
        </p:spPr>
      </p:pic>
      <p:sp>
        <p:nvSpPr>
          <p:cNvPr id="9" name="Google Shape;13;p2">
            <a:extLst>
              <a:ext uri="{FF2B5EF4-FFF2-40B4-BE49-F238E27FC236}">
                <a16:creationId xmlns:a16="http://schemas.microsoft.com/office/drawing/2014/main" id="{AC5855CD-9DFC-F440-B251-E18C15D974AF}"/>
              </a:ext>
            </a:extLst>
          </p:cNvPr>
          <p:cNvSpPr txBox="1">
            <a:spLocks noGrp="1"/>
          </p:cNvSpPr>
          <p:nvPr>
            <p:ph type="ctrTitle"/>
          </p:nvPr>
        </p:nvSpPr>
        <p:spPr>
          <a:xfrm>
            <a:off x="504348" y="2164080"/>
            <a:ext cx="4252069" cy="135654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dirty="0"/>
          </a:p>
        </p:txBody>
      </p:sp>
      <p:sp>
        <p:nvSpPr>
          <p:cNvPr id="10" name="Google Shape;14;p2">
            <a:extLst>
              <a:ext uri="{FF2B5EF4-FFF2-40B4-BE49-F238E27FC236}">
                <a16:creationId xmlns:a16="http://schemas.microsoft.com/office/drawing/2014/main" id="{762EE976-3E25-4C41-8FA3-81E857D42E4C}"/>
              </a:ext>
            </a:extLst>
          </p:cNvPr>
          <p:cNvSpPr txBox="1">
            <a:spLocks noGrp="1"/>
          </p:cNvSpPr>
          <p:nvPr>
            <p:ph type="subTitle" idx="1"/>
          </p:nvPr>
        </p:nvSpPr>
        <p:spPr>
          <a:xfrm>
            <a:off x="504347" y="3666728"/>
            <a:ext cx="4252069" cy="676671"/>
          </a:xfrm>
          <a:prstGeom prst="rect">
            <a:avLst/>
          </a:prstGeom>
          <a:noFill/>
          <a:ln>
            <a:noFill/>
          </a:ln>
        </p:spPr>
        <p:txBody>
          <a:bodyPr spcFirstLastPara="1" wrap="square" lIns="0" tIns="34275" rIns="0" bIns="34275" anchor="t" anchorCtr="0">
            <a:normAutofit/>
          </a:bodyPr>
          <a:lstStyle>
            <a:lvl1pPr marL="6350" lvl="0" indent="0" algn="l">
              <a:lnSpc>
                <a:spcPct val="90000"/>
              </a:lnSpc>
              <a:spcBef>
                <a:spcPts val="500"/>
              </a:spcBef>
              <a:spcAft>
                <a:spcPts val="0"/>
              </a:spcAft>
              <a:buClr>
                <a:schemeClr val="lt1"/>
              </a:buClr>
              <a:buSzPts val="1500"/>
              <a:buNone/>
              <a:tabLst/>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dirty="0"/>
          </a:p>
        </p:txBody>
      </p:sp>
      <p:pic>
        <p:nvPicPr>
          <p:cNvPr id="11" name="Picture 10" descr="Text, icon&#10;&#10;Description automatically generated with medium confidence">
            <a:extLst>
              <a:ext uri="{FF2B5EF4-FFF2-40B4-BE49-F238E27FC236}">
                <a16:creationId xmlns:a16="http://schemas.microsoft.com/office/drawing/2014/main" id="{596938EB-F2FC-5C45-9C75-721B38BA7F7D}"/>
              </a:ext>
            </a:extLst>
          </p:cNvPr>
          <p:cNvPicPr>
            <a:picLocks noChangeAspect="1"/>
          </p:cNvPicPr>
          <p:nvPr/>
        </p:nvPicPr>
        <p:blipFill>
          <a:blip r:embed="rId3"/>
          <a:stretch>
            <a:fillRect/>
          </a:stretch>
        </p:blipFill>
        <p:spPr>
          <a:xfrm>
            <a:off x="522755" y="480739"/>
            <a:ext cx="1915668" cy="393792"/>
          </a:xfrm>
          <a:prstGeom prst="rect">
            <a:avLst/>
          </a:prstGeom>
        </p:spPr>
      </p:pic>
    </p:spTree>
    <p:extLst>
      <p:ext uri="{BB962C8B-B14F-4D97-AF65-F5344CB8AC3E}">
        <p14:creationId xmlns:p14="http://schemas.microsoft.com/office/powerpoint/2010/main" val="3645597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Sm Stars Bar">
    <p:bg>
      <p:bgPr>
        <a:solidFill>
          <a:srgbClr val="031A3D"/>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947E7383-4E17-174F-9000-00F56FB92048}"/>
              </a:ext>
            </a:extLst>
          </p:cNvPr>
          <p:cNvPicPr>
            <a:picLocks noChangeAspect="1"/>
          </p:cNvPicPr>
          <p:nvPr/>
        </p:nvPicPr>
        <p:blipFill>
          <a:blip r:embed="rId2"/>
          <a:stretch>
            <a:fillRect/>
          </a:stretch>
        </p:blipFill>
        <p:spPr>
          <a:xfrm>
            <a:off x="10828" y="0"/>
            <a:ext cx="9122344" cy="5143500"/>
          </a:xfrm>
          <a:prstGeom prst="rect">
            <a:avLst/>
          </a:prstGeom>
        </p:spPr>
      </p:pic>
      <p:sp>
        <p:nvSpPr>
          <p:cNvPr id="9" name="Google Shape;13;p2">
            <a:extLst>
              <a:ext uri="{FF2B5EF4-FFF2-40B4-BE49-F238E27FC236}">
                <a16:creationId xmlns:a16="http://schemas.microsoft.com/office/drawing/2014/main" id="{AC5855CD-9DFC-F440-B251-E18C15D974AF}"/>
              </a:ext>
            </a:extLst>
          </p:cNvPr>
          <p:cNvSpPr txBox="1">
            <a:spLocks noGrp="1"/>
          </p:cNvSpPr>
          <p:nvPr>
            <p:ph type="ctrTitle"/>
          </p:nvPr>
        </p:nvSpPr>
        <p:spPr>
          <a:xfrm>
            <a:off x="504348" y="1069101"/>
            <a:ext cx="5114693" cy="135654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dirty="0"/>
          </a:p>
        </p:txBody>
      </p:sp>
      <p:sp>
        <p:nvSpPr>
          <p:cNvPr id="10" name="Google Shape;14;p2">
            <a:extLst>
              <a:ext uri="{FF2B5EF4-FFF2-40B4-BE49-F238E27FC236}">
                <a16:creationId xmlns:a16="http://schemas.microsoft.com/office/drawing/2014/main" id="{762EE976-3E25-4C41-8FA3-81E857D42E4C}"/>
              </a:ext>
            </a:extLst>
          </p:cNvPr>
          <p:cNvSpPr txBox="1">
            <a:spLocks noGrp="1"/>
          </p:cNvSpPr>
          <p:nvPr>
            <p:ph type="subTitle" idx="1"/>
          </p:nvPr>
        </p:nvSpPr>
        <p:spPr>
          <a:xfrm>
            <a:off x="504347" y="2571750"/>
            <a:ext cx="5114693" cy="690160"/>
          </a:xfrm>
          <a:prstGeom prst="rect">
            <a:avLst/>
          </a:prstGeom>
          <a:noFill/>
          <a:ln>
            <a:noFill/>
          </a:ln>
        </p:spPr>
        <p:txBody>
          <a:bodyPr spcFirstLastPara="1" wrap="square" lIns="0" tIns="34275" rIns="0" bIns="34275" anchor="t" anchorCtr="0">
            <a:normAutofit/>
          </a:bodyPr>
          <a:lstStyle>
            <a:lvl1pPr marL="6350" lvl="0" indent="0" algn="l">
              <a:lnSpc>
                <a:spcPct val="90000"/>
              </a:lnSpc>
              <a:spcBef>
                <a:spcPts val="500"/>
              </a:spcBef>
              <a:spcAft>
                <a:spcPts val="0"/>
              </a:spcAft>
              <a:buClr>
                <a:schemeClr val="lt1"/>
              </a:buClr>
              <a:buSzPts val="1500"/>
              <a:buNone/>
              <a:tabLst/>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dirty="0"/>
          </a:p>
        </p:txBody>
      </p:sp>
      <p:pic>
        <p:nvPicPr>
          <p:cNvPr id="11" name="Picture 10" descr="Text, icon&#10;&#10;Description automatically generated with medium confidence">
            <a:extLst>
              <a:ext uri="{FF2B5EF4-FFF2-40B4-BE49-F238E27FC236}">
                <a16:creationId xmlns:a16="http://schemas.microsoft.com/office/drawing/2014/main" id="{C208B8CF-586B-DF40-B43E-D4BD05B5296F}"/>
              </a:ext>
            </a:extLst>
          </p:cNvPr>
          <p:cNvPicPr>
            <a:picLocks noChangeAspect="1"/>
          </p:cNvPicPr>
          <p:nvPr/>
        </p:nvPicPr>
        <p:blipFill>
          <a:blip r:embed="rId3"/>
          <a:stretch>
            <a:fillRect/>
          </a:stretch>
        </p:blipFill>
        <p:spPr>
          <a:xfrm>
            <a:off x="522755" y="480739"/>
            <a:ext cx="1915668" cy="393792"/>
          </a:xfrm>
          <a:prstGeom prst="rect">
            <a:avLst/>
          </a:prstGeom>
        </p:spPr>
      </p:pic>
    </p:spTree>
    <p:extLst>
      <p:ext uri="{BB962C8B-B14F-4D97-AF65-F5344CB8AC3E}">
        <p14:creationId xmlns:p14="http://schemas.microsoft.com/office/powerpoint/2010/main" val="2886069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 Random Illuminated">
    <p:spTree>
      <p:nvGrpSpPr>
        <p:cNvPr id="1" name=""/>
        <p:cNvGrpSpPr/>
        <p:nvPr/>
      </p:nvGrpSpPr>
      <p:grpSpPr>
        <a:xfrm>
          <a:off x="0" y="0"/>
          <a:ext cx="0" cy="0"/>
          <a:chOff x="0" y="0"/>
          <a:chExt cx="0" cy="0"/>
        </a:xfrm>
      </p:grpSpPr>
      <p:pic>
        <p:nvPicPr>
          <p:cNvPr id="3" name="Picture 2" descr="A picture containing green, light, projector, vector graphics&#10;&#10;Description automatically generated">
            <a:extLst>
              <a:ext uri="{FF2B5EF4-FFF2-40B4-BE49-F238E27FC236}">
                <a16:creationId xmlns:a16="http://schemas.microsoft.com/office/drawing/2014/main" id="{FD85FEB2-0856-5A43-B996-6AF6487967B2}"/>
              </a:ext>
            </a:extLst>
          </p:cNvPr>
          <p:cNvPicPr>
            <a:picLocks noChangeAspect="1"/>
          </p:cNvPicPr>
          <p:nvPr/>
        </p:nvPicPr>
        <p:blipFill>
          <a:blip r:embed="rId2"/>
          <a:stretch>
            <a:fillRect/>
          </a:stretch>
        </p:blipFill>
        <p:spPr>
          <a:xfrm>
            <a:off x="529" y="0"/>
            <a:ext cx="9142941" cy="5143500"/>
          </a:xfrm>
          <a:prstGeom prst="rect">
            <a:avLst/>
          </a:prstGeom>
        </p:spPr>
      </p:pic>
      <p:sp>
        <p:nvSpPr>
          <p:cNvPr id="8" name="Rectangle 7">
            <a:extLst>
              <a:ext uri="{FF2B5EF4-FFF2-40B4-BE49-F238E27FC236}">
                <a16:creationId xmlns:a16="http://schemas.microsoft.com/office/drawing/2014/main" id="{2C147DF9-285A-E246-A08D-F64356E36A15}"/>
              </a:ext>
            </a:extLst>
          </p:cNvPr>
          <p:cNvSpPr/>
          <p:nvPr/>
        </p:nvSpPr>
        <p:spPr>
          <a:xfrm>
            <a:off x="0" y="0"/>
            <a:ext cx="5784132" cy="5143500"/>
          </a:xfrm>
          <a:prstGeom prst="rect">
            <a:avLst/>
          </a:prstGeom>
          <a:gradFill flip="none" rotWithShape="1">
            <a:gsLst>
              <a:gs pos="0">
                <a:schemeClr val="tx1">
                  <a:alpha val="0"/>
                </a:schemeClr>
              </a:gs>
              <a:gs pos="100000">
                <a:schemeClr val="tx1">
                  <a:alpha val="9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67" b="0" i="0" dirty="0">
              <a:latin typeface="Arial" panose="020B0604020202020204" pitchFamily="34" charset="0"/>
            </a:endParaRPr>
          </a:p>
        </p:txBody>
      </p:sp>
      <p:sp>
        <p:nvSpPr>
          <p:cNvPr id="9" name="Google Shape;13;p2">
            <a:extLst>
              <a:ext uri="{FF2B5EF4-FFF2-40B4-BE49-F238E27FC236}">
                <a16:creationId xmlns:a16="http://schemas.microsoft.com/office/drawing/2014/main" id="{AC5855CD-9DFC-F440-B251-E18C15D974AF}"/>
              </a:ext>
            </a:extLst>
          </p:cNvPr>
          <p:cNvSpPr txBox="1">
            <a:spLocks noGrp="1"/>
          </p:cNvSpPr>
          <p:nvPr>
            <p:ph type="ctrTitle"/>
          </p:nvPr>
        </p:nvSpPr>
        <p:spPr>
          <a:xfrm>
            <a:off x="504348" y="2164080"/>
            <a:ext cx="5114693" cy="135654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dirty="0"/>
          </a:p>
        </p:txBody>
      </p:sp>
      <p:sp>
        <p:nvSpPr>
          <p:cNvPr id="10" name="Google Shape;14;p2">
            <a:extLst>
              <a:ext uri="{FF2B5EF4-FFF2-40B4-BE49-F238E27FC236}">
                <a16:creationId xmlns:a16="http://schemas.microsoft.com/office/drawing/2014/main" id="{762EE976-3E25-4C41-8FA3-81E857D42E4C}"/>
              </a:ext>
            </a:extLst>
          </p:cNvPr>
          <p:cNvSpPr txBox="1">
            <a:spLocks noGrp="1"/>
          </p:cNvSpPr>
          <p:nvPr>
            <p:ph type="subTitle" idx="1"/>
          </p:nvPr>
        </p:nvSpPr>
        <p:spPr>
          <a:xfrm>
            <a:off x="504348" y="3666728"/>
            <a:ext cx="5114692" cy="633809"/>
          </a:xfrm>
          <a:prstGeom prst="rect">
            <a:avLst/>
          </a:prstGeom>
          <a:noFill/>
          <a:ln>
            <a:noFill/>
          </a:ln>
        </p:spPr>
        <p:txBody>
          <a:bodyPr spcFirstLastPara="1" wrap="square" lIns="0" tIns="34275" rIns="0" bIns="34275" anchor="t" anchorCtr="0">
            <a:normAutofit/>
          </a:bodyPr>
          <a:lstStyle>
            <a:lvl1pPr marL="6350" lvl="0" indent="0" algn="l">
              <a:lnSpc>
                <a:spcPct val="90000"/>
              </a:lnSpc>
              <a:spcBef>
                <a:spcPts val="500"/>
              </a:spcBef>
              <a:spcAft>
                <a:spcPts val="0"/>
              </a:spcAft>
              <a:buClr>
                <a:schemeClr val="lt1"/>
              </a:buClr>
              <a:buSzPts val="1500"/>
              <a:buNone/>
              <a:tabLst/>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dirty="0"/>
          </a:p>
        </p:txBody>
      </p:sp>
      <p:pic>
        <p:nvPicPr>
          <p:cNvPr id="11" name="Picture 10" descr="Text, icon&#10;&#10;Description automatically generated with medium confidence">
            <a:extLst>
              <a:ext uri="{FF2B5EF4-FFF2-40B4-BE49-F238E27FC236}">
                <a16:creationId xmlns:a16="http://schemas.microsoft.com/office/drawing/2014/main" id="{C01776F7-466F-E347-8A1F-71B1D74E468B}"/>
              </a:ext>
            </a:extLst>
          </p:cNvPr>
          <p:cNvPicPr>
            <a:picLocks noChangeAspect="1"/>
          </p:cNvPicPr>
          <p:nvPr/>
        </p:nvPicPr>
        <p:blipFill>
          <a:blip r:embed="rId3"/>
          <a:stretch>
            <a:fillRect/>
          </a:stretch>
        </p:blipFill>
        <p:spPr>
          <a:xfrm>
            <a:off x="522755" y="480739"/>
            <a:ext cx="1915668" cy="393792"/>
          </a:xfrm>
          <a:prstGeom prst="rect">
            <a:avLst/>
          </a:prstGeom>
        </p:spPr>
      </p:pic>
    </p:spTree>
    <p:extLst>
      <p:ext uri="{BB962C8B-B14F-4D97-AF65-F5344CB8AC3E}">
        <p14:creationId xmlns:p14="http://schemas.microsoft.com/office/powerpoint/2010/main" val="3861312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Subtle Star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62A17F-3AAD-F943-823E-E3A7542EB35B}"/>
              </a:ext>
            </a:extLst>
          </p:cNvPr>
          <p:cNvPicPr>
            <a:picLocks noChangeAspect="1"/>
          </p:cNvPicPr>
          <p:nvPr/>
        </p:nvPicPr>
        <p:blipFill>
          <a:blip r:embed="rId2"/>
          <a:stretch>
            <a:fillRect/>
          </a:stretch>
        </p:blipFill>
        <p:spPr>
          <a:xfrm>
            <a:off x="529" y="0"/>
            <a:ext cx="9142941" cy="5143500"/>
          </a:xfrm>
          <a:prstGeom prst="rect">
            <a:avLst/>
          </a:prstGeom>
        </p:spPr>
      </p:pic>
      <p:sp>
        <p:nvSpPr>
          <p:cNvPr id="9" name="Google Shape;13;p2">
            <a:extLst>
              <a:ext uri="{FF2B5EF4-FFF2-40B4-BE49-F238E27FC236}">
                <a16:creationId xmlns:a16="http://schemas.microsoft.com/office/drawing/2014/main" id="{AC5855CD-9DFC-F440-B251-E18C15D974AF}"/>
              </a:ext>
            </a:extLst>
          </p:cNvPr>
          <p:cNvSpPr txBox="1">
            <a:spLocks noGrp="1"/>
          </p:cNvSpPr>
          <p:nvPr>
            <p:ph type="ctrTitle"/>
          </p:nvPr>
        </p:nvSpPr>
        <p:spPr>
          <a:xfrm>
            <a:off x="504348" y="3202233"/>
            <a:ext cx="5114693" cy="9847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dirty="0"/>
          </a:p>
        </p:txBody>
      </p:sp>
      <p:sp>
        <p:nvSpPr>
          <p:cNvPr id="10" name="Google Shape;14;p2">
            <a:extLst>
              <a:ext uri="{FF2B5EF4-FFF2-40B4-BE49-F238E27FC236}">
                <a16:creationId xmlns:a16="http://schemas.microsoft.com/office/drawing/2014/main" id="{762EE976-3E25-4C41-8FA3-81E857D42E4C}"/>
              </a:ext>
            </a:extLst>
          </p:cNvPr>
          <p:cNvSpPr txBox="1">
            <a:spLocks noGrp="1"/>
          </p:cNvSpPr>
          <p:nvPr>
            <p:ph type="subTitle" idx="1"/>
          </p:nvPr>
        </p:nvSpPr>
        <p:spPr>
          <a:xfrm>
            <a:off x="504347" y="4324425"/>
            <a:ext cx="5114693" cy="676671"/>
          </a:xfrm>
          <a:prstGeom prst="rect">
            <a:avLst/>
          </a:prstGeom>
          <a:noFill/>
          <a:ln>
            <a:noFill/>
          </a:ln>
        </p:spPr>
        <p:txBody>
          <a:bodyPr spcFirstLastPara="1" wrap="square" lIns="0" tIns="34275" rIns="0" bIns="34275" anchor="t" anchorCtr="0">
            <a:normAutofit/>
          </a:bodyPr>
          <a:lstStyle>
            <a:lvl1pPr marL="6350" lvl="0" indent="0" algn="l">
              <a:lnSpc>
                <a:spcPct val="90000"/>
              </a:lnSpc>
              <a:spcBef>
                <a:spcPts val="500"/>
              </a:spcBef>
              <a:spcAft>
                <a:spcPts val="0"/>
              </a:spcAft>
              <a:buClr>
                <a:schemeClr val="lt1"/>
              </a:buClr>
              <a:buSzPts val="1500"/>
              <a:buNone/>
              <a:tabLst/>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dirty="0"/>
          </a:p>
        </p:txBody>
      </p:sp>
      <p:pic>
        <p:nvPicPr>
          <p:cNvPr id="11" name="Picture 10" descr="Text, icon&#10;&#10;Description automatically generated with medium confidence">
            <a:extLst>
              <a:ext uri="{FF2B5EF4-FFF2-40B4-BE49-F238E27FC236}">
                <a16:creationId xmlns:a16="http://schemas.microsoft.com/office/drawing/2014/main" id="{6454EB18-42CF-4A48-89FC-B8108CEB7A16}"/>
              </a:ext>
            </a:extLst>
          </p:cNvPr>
          <p:cNvPicPr>
            <a:picLocks noChangeAspect="1"/>
          </p:cNvPicPr>
          <p:nvPr/>
        </p:nvPicPr>
        <p:blipFill>
          <a:blip r:embed="rId3"/>
          <a:stretch>
            <a:fillRect/>
          </a:stretch>
        </p:blipFill>
        <p:spPr>
          <a:xfrm>
            <a:off x="522755" y="480739"/>
            <a:ext cx="1915668" cy="393792"/>
          </a:xfrm>
          <a:prstGeom prst="rect">
            <a:avLst/>
          </a:prstGeom>
        </p:spPr>
      </p:pic>
    </p:spTree>
    <p:extLst>
      <p:ext uri="{BB962C8B-B14F-4D97-AF65-F5344CB8AC3E}">
        <p14:creationId xmlns:p14="http://schemas.microsoft.com/office/powerpoint/2010/main" val="3979296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Headline Subhea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E2E1-B5ED-EB48-BA2B-F59A95518064}"/>
              </a:ext>
            </a:extLst>
          </p:cNvPr>
          <p:cNvSpPr>
            <a:spLocks noGrp="1"/>
          </p:cNvSpPr>
          <p:nvPr>
            <p:ph type="title"/>
          </p:nvPr>
        </p:nvSpPr>
        <p:spPr>
          <a:xfrm>
            <a:off x="227621" y="227621"/>
            <a:ext cx="8688758" cy="374263"/>
          </a:xfrm>
        </p:spPr>
        <p:txBody>
          <a:bodyPr>
            <a:noAutofit/>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12A08E46-0463-9D47-85BC-0FC5F01BF61B}"/>
              </a:ext>
            </a:extLst>
          </p:cNvPr>
          <p:cNvSpPr>
            <a:spLocks noGrp="1"/>
          </p:cNvSpPr>
          <p:nvPr>
            <p:ph type="body" idx="11" hasCustomPrompt="1"/>
          </p:nvPr>
        </p:nvSpPr>
        <p:spPr>
          <a:xfrm>
            <a:off x="233407" y="549833"/>
            <a:ext cx="8688757" cy="295119"/>
          </a:xfrm>
          <a:prstGeom prst="rect">
            <a:avLst/>
          </a:prstGeom>
        </p:spPr>
        <p:txBody>
          <a:bodyPr>
            <a:noAutofit/>
          </a:bodyPr>
          <a:lstStyle>
            <a:lvl1pPr marL="0" indent="0">
              <a:buNone/>
              <a:defRPr sz="1600" b="0" i="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subhead</a:t>
            </a:r>
          </a:p>
        </p:txBody>
      </p:sp>
      <p:sp>
        <p:nvSpPr>
          <p:cNvPr id="6" name="Content Placeholder 3">
            <a:extLst>
              <a:ext uri="{FF2B5EF4-FFF2-40B4-BE49-F238E27FC236}">
                <a16:creationId xmlns:a16="http://schemas.microsoft.com/office/drawing/2014/main" id="{C876138D-923D-B14B-8BF3-0ABD9698D8F3}"/>
              </a:ext>
            </a:extLst>
          </p:cNvPr>
          <p:cNvSpPr>
            <a:spLocks noGrp="1"/>
          </p:cNvSpPr>
          <p:nvPr>
            <p:ph sz="quarter" idx="10"/>
          </p:nvPr>
        </p:nvSpPr>
        <p:spPr>
          <a:xfrm>
            <a:off x="227013" y="844952"/>
            <a:ext cx="8688757" cy="3991743"/>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6050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 Small Subtle Stars">
    <p:bg>
      <p:bgPr>
        <a:solidFill>
          <a:srgbClr val="031A3D"/>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ED58712E-C86B-DB46-9544-9080532CDCB2}"/>
              </a:ext>
            </a:extLst>
          </p:cNvPr>
          <p:cNvPicPr>
            <a:picLocks noChangeAspect="1"/>
          </p:cNvPicPr>
          <p:nvPr/>
        </p:nvPicPr>
        <p:blipFill rotWithShape="1">
          <a:blip r:embed="rId2"/>
          <a:srcRect r="2551"/>
          <a:stretch/>
        </p:blipFill>
        <p:spPr>
          <a:xfrm>
            <a:off x="234285" y="0"/>
            <a:ext cx="8909715" cy="5143500"/>
          </a:xfrm>
          <a:prstGeom prst="rect">
            <a:avLst/>
          </a:prstGeom>
        </p:spPr>
      </p:pic>
      <p:sp>
        <p:nvSpPr>
          <p:cNvPr id="7" name="Google Shape;64;p11">
            <a:extLst>
              <a:ext uri="{FF2B5EF4-FFF2-40B4-BE49-F238E27FC236}">
                <a16:creationId xmlns:a16="http://schemas.microsoft.com/office/drawing/2014/main" id="{6D00A207-874F-C847-9829-746137FEDA1B}"/>
              </a:ext>
            </a:extLst>
          </p:cNvPr>
          <p:cNvSpPr/>
          <p:nvPr/>
        </p:nvSpPr>
        <p:spPr>
          <a:xfrm>
            <a:off x="0" y="0"/>
            <a:ext cx="6320826" cy="5143500"/>
          </a:xfrm>
          <a:prstGeom prst="rect">
            <a:avLst/>
          </a:prstGeom>
          <a:solidFill>
            <a:schemeClr val="tx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panose="020B0604020202020204" pitchFamily="34" charset="0"/>
              <a:ea typeface="Arial"/>
              <a:cs typeface="Arial" panose="020B0604020202020204" pitchFamily="34" charset="0"/>
              <a:sym typeface="Arial"/>
            </a:endParaRPr>
          </a:p>
        </p:txBody>
      </p:sp>
      <p:sp>
        <p:nvSpPr>
          <p:cNvPr id="9" name="Google Shape;13;p2">
            <a:extLst>
              <a:ext uri="{FF2B5EF4-FFF2-40B4-BE49-F238E27FC236}">
                <a16:creationId xmlns:a16="http://schemas.microsoft.com/office/drawing/2014/main" id="{AC5855CD-9DFC-F440-B251-E18C15D974AF}"/>
              </a:ext>
            </a:extLst>
          </p:cNvPr>
          <p:cNvSpPr txBox="1">
            <a:spLocks noGrp="1"/>
          </p:cNvSpPr>
          <p:nvPr>
            <p:ph type="ctrTitle"/>
          </p:nvPr>
        </p:nvSpPr>
        <p:spPr>
          <a:xfrm>
            <a:off x="504348" y="2164080"/>
            <a:ext cx="5114693" cy="135654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dirty="0"/>
          </a:p>
        </p:txBody>
      </p:sp>
      <p:sp>
        <p:nvSpPr>
          <p:cNvPr id="10" name="Google Shape;14;p2">
            <a:extLst>
              <a:ext uri="{FF2B5EF4-FFF2-40B4-BE49-F238E27FC236}">
                <a16:creationId xmlns:a16="http://schemas.microsoft.com/office/drawing/2014/main" id="{762EE976-3E25-4C41-8FA3-81E857D42E4C}"/>
              </a:ext>
            </a:extLst>
          </p:cNvPr>
          <p:cNvSpPr txBox="1">
            <a:spLocks noGrp="1"/>
          </p:cNvSpPr>
          <p:nvPr>
            <p:ph type="subTitle" idx="1"/>
          </p:nvPr>
        </p:nvSpPr>
        <p:spPr>
          <a:xfrm>
            <a:off x="504347" y="3666729"/>
            <a:ext cx="5114693" cy="690160"/>
          </a:xfrm>
          <a:prstGeom prst="rect">
            <a:avLst/>
          </a:prstGeom>
          <a:noFill/>
          <a:ln>
            <a:noFill/>
          </a:ln>
        </p:spPr>
        <p:txBody>
          <a:bodyPr spcFirstLastPara="1" wrap="square" lIns="0" tIns="34275" rIns="0" bIns="34275" anchor="t" anchorCtr="0">
            <a:normAutofit/>
          </a:bodyPr>
          <a:lstStyle>
            <a:lvl1pPr marL="6350" lvl="0" indent="0" algn="l">
              <a:lnSpc>
                <a:spcPct val="90000"/>
              </a:lnSpc>
              <a:spcBef>
                <a:spcPts val="500"/>
              </a:spcBef>
              <a:spcAft>
                <a:spcPts val="0"/>
              </a:spcAft>
              <a:buClr>
                <a:schemeClr val="lt1"/>
              </a:buClr>
              <a:buSzPts val="1500"/>
              <a:buNone/>
              <a:tabLst/>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dirty="0"/>
          </a:p>
        </p:txBody>
      </p:sp>
      <p:pic>
        <p:nvPicPr>
          <p:cNvPr id="11" name="Picture 10" descr="Text, icon&#10;&#10;Description automatically generated with medium confidence">
            <a:extLst>
              <a:ext uri="{FF2B5EF4-FFF2-40B4-BE49-F238E27FC236}">
                <a16:creationId xmlns:a16="http://schemas.microsoft.com/office/drawing/2014/main" id="{C921064D-37AF-5544-A836-850BC4C4F13C}"/>
              </a:ext>
            </a:extLst>
          </p:cNvPr>
          <p:cNvPicPr>
            <a:picLocks noChangeAspect="1"/>
          </p:cNvPicPr>
          <p:nvPr/>
        </p:nvPicPr>
        <p:blipFill>
          <a:blip r:embed="rId3"/>
          <a:stretch>
            <a:fillRect/>
          </a:stretch>
        </p:blipFill>
        <p:spPr>
          <a:xfrm>
            <a:off x="522755" y="480739"/>
            <a:ext cx="1915668" cy="393792"/>
          </a:xfrm>
          <a:prstGeom prst="rect">
            <a:avLst/>
          </a:prstGeom>
        </p:spPr>
      </p:pic>
    </p:spTree>
    <p:extLst>
      <p:ext uri="{BB962C8B-B14F-4D97-AF65-F5344CB8AC3E}">
        <p14:creationId xmlns:p14="http://schemas.microsoft.com/office/powerpoint/2010/main" val="13208309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 Vertical Illuminate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4C96485B-2EA9-6F4E-A797-1110D2B4E630}"/>
              </a:ext>
            </a:extLst>
          </p:cNvPr>
          <p:cNvPicPr>
            <a:picLocks noChangeAspect="1"/>
          </p:cNvPicPr>
          <p:nvPr/>
        </p:nvPicPr>
        <p:blipFill rotWithShape="1">
          <a:blip r:embed="rId2"/>
          <a:srcRect l="38197" r="5419"/>
          <a:stretch/>
        </p:blipFill>
        <p:spPr>
          <a:xfrm rot="16200000">
            <a:off x="3961777" y="0"/>
            <a:ext cx="5143500" cy="5143500"/>
          </a:xfrm>
          <a:prstGeom prst="rect">
            <a:avLst/>
          </a:prstGeom>
        </p:spPr>
      </p:pic>
      <p:sp>
        <p:nvSpPr>
          <p:cNvPr id="9" name="Google Shape;13;p2">
            <a:extLst>
              <a:ext uri="{FF2B5EF4-FFF2-40B4-BE49-F238E27FC236}">
                <a16:creationId xmlns:a16="http://schemas.microsoft.com/office/drawing/2014/main" id="{AC5855CD-9DFC-F440-B251-E18C15D974AF}"/>
              </a:ext>
            </a:extLst>
          </p:cNvPr>
          <p:cNvSpPr txBox="1">
            <a:spLocks noGrp="1"/>
          </p:cNvSpPr>
          <p:nvPr>
            <p:ph type="ctrTitle"/>
          </p:nvPr>
        </p:nvSpPr>
        <p:spPr>
          <a:xfrm>
            <a:off x="504348" y="2164080"/>
            <a:ext cx="5114693" cy="135654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dirty="0"/>
          </a:p>
        </p:txBody>
      </p:sp>
      <p:sp>
        <p:nvSpPr>
          <p:cNvPr id="10" name="Google Shape;14;p2">
            <a:extLst>
              <a:ext uri="{FF2B5EF4-FFF2-40B4-BE49-F238E27FC236}">
                <a16:creationId xmlns:a16="http://schemas.microsoft.com/office/drawing/2014/main" id="{762EE976-3E25-4C41-8FA3-81E857D42E4C}"/>
              </a:ext>
            </a:extLst>
          </p:cNvPr>
          <p:cNvSpPr txBox="1">
            <a:spLocks noGrp="1"/>
          </p:cNvSpPr>
          <p:nvPr>
            <p:ph type="subTitle" idx="1"/>
          </p:nvPr>
        </p:nvSpPr>
        <p:spPr>
          <a:xfrm>
            <a:off x="504348" y="3666728"/>
            <a:ext cx="5114692" cy="633809"/>
          </a:xfrm>
          <a:prstGeom prst="rect">
            <a:avLst/>
          </a:prstGeom>
          <a:noFill/>
          <a:ln>
            <a:noFill/>
          </a:ln>
        </p:spPr>
        <p:txBody>
          <a:bodyPr spcFirstLastPara="1" wrap="square" lIns="0" tIns="34275" rIns="0" bIns="34275" anchor="t" anchorCtr="0">
            <a:normAutofit/>
          </a:bodyPr>
          <a:lstStyle>
            <a:lvl1pPr marL="6350" lvl="0" indent="0" algn="l">
              <a:lnSpc>
                <a:spcPct val="90000"/>
              </a:lnSpc>
              <a:spcBef>
                <a:spcPts val="500"/>
              </a:spcBef>
              <a:spcAft>
                <a:spcPts val="0"/>
              </a:spcAft>
              <a:buClr>
                <a:schemeClr val="lt1"/>
              </a:buClr>
              <a:buSzPts val="1500"/>
              <a:buNone/>
              <a:tabLst/>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dirty="0"/>
          </a:p>
        </p:txBody>
      </p:sp>
      <p:pic>
        <p:nvPicPr>
          <p:cNvPr id="11" name="Picture 10" descr="Text, icon&#10;&#10;Description automatically generated with medium confidence">
            <a:extLst>
              <a:ext uri="{FF2B5EF4-FFF2-40B4-BE49-F238E27FC236}">
                <a16:creationId xmlns:a16="http://schemas.microsoft.com/office/drawing/2014/main" id="{8082EC5A-93E1-624D-ACE8-3D93B8508ADD}"/>
              </a:ext>
            </a:extLst>
          </p:cNvPr>
          <p:cNvPicPr>
            <a:picLocks noChangeAspect="1"/>
          </p:cNvPicPr>
          <p:nvPr/>
        </p:nvPicPr>
        <p:blipFill>
          <a:blip r:embed="rId3"/>
          <a:stretch>
            <a:fillRect/>
          </a:stretch>
        </p:blipFill>
        <p:spPr>
          <a:xfrm>
            <a:off x="522755" y="480739"/>
            <a:ext cx="1915668" cy="393792"/>
          </a:xfrm>
          <a:prstGeom prst="rect">
            <a:avLst/>
          </a:prstGeom>
        </p:spPr>
      </p:pic>
    </p:spTree>
    <p:extLst>
      <p:ext uri="{BB962C8B-B14F-4D97-AF65-F5344CB8AC3E}">
        <p14:creationId xmlns:p14="http://schemas.microsoft.com/office/powerpoint/2010/main" val="3328743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Title - Illuminated">
  <p:cSld name="Main Title - Illuminated">
    <p:spTree>
      <p:nvGrpSpPr>
        <p:cNvPr id="1" name="Shape 12"/>
        <p:cNvGrpSpPr/>
        <p:nvPr/>
      </p:nvGrpSpPr>
      <p:grpSpPr>
        <a:xfrm>
          <a:off x="0" y="0"/>
          <a:ext cx="0" cy="0"/>
          <a:chOff x="0" y="0"/>
          <a:chExt cx="0" cy="0"/>
        </a:xfrm>
      </p:grpSpPr>
      <p:sp>
        <p:nvSpPr>
          <p:cNvPr id="13" name="Google Shape;13;p60"/>
          <p:cNvSpPr/>
          <p:nvPr/>
        </p:nvSpPr>
        <p:spPr>
          <a:xfrm>
            <a:off x="0" y="0"/>
            <a:ext cx="5651405" cy="512201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 name="Google Shape;14;p60"/>
          <p:cNvSpPr txBox="1">
            <a:spLocks noGrp="1"/>
          </p:cNvSpPr>
          <p:nvPr>
            <p:ph type="ctrTitle"/>
          </p:nvPr>
        </p:nvSpPr>
        <p:spPr>
          <a:xfrm>
            <a:off x="504348" y="2164080"/>
            <a:ext cx="5114693" cy="135654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 name="Google Shape;15;p60"/>
          <p:cNvSpPr txBox="1">
            <a:spLocks noGrp="1"/>
          </p:cNvSpPr>
          <p:nvPr>
            <p:ph type="subTitle" idx="1"/>
          </p:nvPr>
        </p:nvSpPr>
        <p:spPr>
          <a:xfrm>
            <a:off x="504348" y="3666728"/>
            <a:ext cx="5114692" cy="690959"/>
          </a:xfrm>
          <a:prstGeom prst="rect">
            <a:avLst/>
          </a:prstGeom>
          <a:noFill/>
          <a:ln>
            <a:noFill/>
          </a:ln>
        </p:spPr>
        <p:txBody>
          <a:bodyPr spcFirstLastPara="1" wrap="square" lIns="0" tIns="34275" rIns="0" bIns="34275" anchor="t" anchorCtr="0">
            <a:normAutofit/>
          </a:bodyPr>
          <a:lstStyle>
            <a:lvl1pPr lvl="0" algn="l">
              <a:lnSpc>
                <a:spcPct val="90000"/>
              </a:lnSpc>
              <a:spcBef>
                <a:spcPts val="500"/>
              </a:spcBef>
              <a:spcAft>
                <a:spcPts val="0"/>
              </a:spcAft>
              <a:buClr>
                <a:schemeClr val="lt1"/>
              </a:buClr>
              <a:buSzPts val="1500"/>
              <a:buNone/>
              <a:defRPr sz="1800" b="0" i="0">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16" name="Google Shape;16;p60" descr="Text, icon&#10;&#10;Description automatically generated with medium confidence"/>
          <p:cNvPicPr preferRelativeResize="0"/>
          <p:nvPr/>
        </p:nvPicPr>
        <p:blipFill rotWithShape="1">
          <a:blip r:embed="rId2">
            <a:alphaModFix/>
          </a:blip>
          <a:srcRect/>
          <a:stretch/>
        </p:blipFill>
        <p:spPr>
          <a:xfrm>
            <a:off x="522755" y="480739"/>
            <a:ext cx="1915668" cy="393792"/>
          </a:xfrm>
          <a:prstGeom prst="rect">
            <a:avLst/>
          </a:prstGeom>
          <a:noFill/>
          <a:ln>
            <a:noFill/>
          </a:ln>
        </p:spPr>
      </p:pic>
      <p:pic>
        <p:nvPicPr>
          <p:cNvPr id="17" name="Google Shape;17;p60" descr="A picture containing vector graphics&#10;&#10;Description automatically generated"/>
          <p:cNvPicPr preferRelativeResize="0"/>
          <p:nvPr/>
        </p:nvPicPr>
        <p:blipFill rotWithShape="1">
          <a:blip r:embed="rId3">
            <a:alphaModFix/>
          </a:blip>
          <a:srcRect r="12982"/>
          <a:stretch/>
        </p:blipFill>
        <p:spPr>
          <a:xfrm>
            <a:off x="5552392" y="386446"/>
            <a:ext cx="3591608" cy="4127500"/>
          </a:xfrm>
          <a:prstGeom prst="rect">
            <a:avLst/>
          </a:prstGeom>
          <a:noFill/>
          <a:ln>
            <a:noFill/>
          </a:ln>
        </p:spPr>
      </p:pic>
    </p:spTree>
    <p:extLst>
      <p:ext uri="{BB962C8B-B14F-4D97-AF65-F5344CB8AC3E}">
        <p14:creationId xmlns:p14="http://schemas.microsoft.com/office/powerpoint/2010/main" val="21485537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_Two Column">
  <p:cSld name="M_Two Column">
    <p:spTree>
      <p:nvGrpSpPr>
        <p:cNvPr id="1" name="Shape 57"/>
        <p:cNvGrpSpPr/>
        <p:nvPr/>
      </p:nvGrpSpPr>
      <p:grpSpPr>
        <a:xfrm>
          <a:off x="0" y="0"/>
          <a:ext cx="0" cy="0"/>
          <a:chOff x="0" y="0"/>
          <a:chExt cx="0" cy="0"/>
        </a:xfrm>
      </p:grpSpPr>
      <p:sp>
        <p:nvSpPr>
          <p:cNvPr id="58" name="Google Shape;58;p120"/>
          <p:cNvSpPr txBox="1">
            <a:spLocks noGrp="1"/>
          </p:cNvSpPr>
          <p:nvPr>
            <p:ph type="title"/>
          </p:nvPr>
        </p:nvSpPr>
        <p:spPr>
          <a:xfrm>
            <a:off x="227621" y="227621"/>
            <a:ext cx="8688758" cy="850502"/>
          </a:xfrm>
          <a:prstGeom prst="rect">
            <a:avLst/>
          </a:prstGeom>
          <a:noFill/>
          <a:ln>
            <a:noFill/>
          </a:ln>
        </p:spPr>
        <p:txBody>
          <a:bodyPr spcFirstLastPara="1" wrap="square" lIns="64000" tIns="36575" rIns="64000" bIns="36575" anchor="t" anchorCtr="0">
            <a:normAutofit/>
          </a:bodyPr>
          <a:lstStyle>
            <a:lvl1pPr lvl="0" algn="l">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20"/>
          <p:cNvSpPr txBox="1">
            <a:spLocks noGrp="1"/>
          </p:cNvSpPr>
          <p:nvPr>
            <p:ph type="body" idx="1"/>
          </p:nvPr>
        </p:nvSpPr>
        <p:spPr>
          <a:xfrm>
            <a:off x="227013" y="1137238"/>
            <a:ext cx="4270561" cy="3496675"/>
          </a:xfrm>
          <a:prstGeom prst="rect">
            <a:avLst/>
          </a:prstGeom>
          <a:noFill/>
          <a:ln>
            <a:noFill/>
          </a:ln>
        </p:spPr>
        <p:txBody>
          <a:bodyPr spcFirstLastPara="1" wrap="square" lIns="64000" tIns="36575" rIns="64000" bIns="36575" anchor="t" anchorCtr="0">
            <a:normAutofit/>
          </a:bodyPr>
          <a:lstStyle>
            <a:lvl1pPr marL="457200" lvl="0" indent="-361950" algn="l">
              <a:lnSpc>
                <a:spcPct val="100000"/>
              </a:lnSpc>
              <a:spcBef>
                <a:spcPts val="500"/>
              </a:spcBef>
              <a:spcAft>
                <a:spcPts val="0"/>
              </a:spcAft>
              <a:buSzPts val="2100"/>
              <a:buChar char="▪"/>
              <a:defRPr/>
            </a:lvl1pPr>
            <a:lvl2pPr marL="914400" lvl="1" indent="-342900" algn="l">
              <a:lnSpc>
                <a:spcPct val="100000"/>
              </a:lnSpc>
              <a:spcBef>
                <a:spcPts val="0"/>
              </a:spcBef>
              <a:spcAft>
                <a:spcPts val="0"/>
              </a:spcAft>
              <a:buClr>
                <a:schemeClr val="lt1"/>
              </a:buClr>
              <a:buSzPts val="1800"/>
              <a:buChar char="•"/>
              <a:defRPr/>
            </a:lvl2pPr>
            <a:lvl3pPr marL="1371600" lvl="2" indent="-330200" algn="l">
              <a:lnSpc>
                <a:spcPct val="100000"/>
              </a:lnSpc>
              <a:spcBef>
                <a:spcPts val="0"/>
              </a:spcBef>
              <a:spcAft>
                <a:spcPts val="0"/>
              </a:spcAft>
              <a:buClr>
                <a:schemeClr val="lt1"/>
              </a:buClr>
              <a:buSzPts val="1600"/>
              <a:buChar char="⁃"/>
              <a:defRPr/>
            </a:lvl3pPr>
            <a:lvl4pPr marL="1828800" lvl="3" indent="-317500" algn="l">
              <a:lnSpc>
                <a:spcPct val="100000"/>
              </a:lnSpc>
              <a:spcBef>
                <a:spcPts val="0"/>
              </a:spcBef>
              <a:spcAft>
                <a:spcPts val="0"/>
              </a:spcAft>
              <a:buClr>
                <a:schemeClr val="lt1"/>
              </a:buClr>
              <a:buSzPts val="1400"/>
              <a:buChar char="•"/>
              <a:defRPr/>
            </a:lvl4pPr>
            <a:lvl5pPr marL="2286000" lvl="4" indent="-304800" algn="l">
              <a:lnSpc>
                <a:spcPct val="100000"/>
              </a:lnSpc>
              <a:spcBef>
                <a:spcPts val="0"/>
              </a:spcBef>
              <a:spcAft>
                <a:spcPts val="0"/>
              </a:spcAft>
              <a:buClr>
                <a:schemeClr val="lt1"/>
              </a:buClr>
              <a:buSzPts val="12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0" name="Google Shape;60;p120"/>
          <p:cNvSpPr txBox="1">
            <a:spLocks noGrp="1"/>
          </p:cNvSpPr>
          <p:nvPr>
            <p:ph type="body" idx="2"/>
          </p:nvPr>
        </p:nvSpPr>
        <p:spPr>
          <a:xfrm>
            <a:off x="4646428" y="1151529"/>
            <a:ext cx="4270561" cy="3496675"/>
          </a:xfrm>
          <a:prstGeom prst="rect">
            <a:avLst/>
          </a:prstGeom>
          <a:noFill/>
          <a:ln>
            <a:noFill/>
          </a:ln>
        </p:spPr>
        <p:txBody>
          <a:bodyPr spcFirstLastPara="1" wrap="square" lIns="64000" tIns="36575" rIns="64000" bIns="36575" anchor="t" anchorCtr="0">
            <a:normAutofit/>
          </a:bodyPr>
          <a:lstStyle>
            <a:lvl1pPr marL="457200" lvl="0" indent="-361950" algn="l">
              <a:lnSpc>
                <a:spcPct val="100000"/>
              </a:lnSpc>
              <a:spcBef>
                <a:spcPts val="500"/>
              </a:spcBef>
              <a:spcAft>
                <a:spcPts val="0"/>
              </a:spcAft>
              <a:buSzPts val="2100"/>
              <a:buChar char="▪"/>
              <a:defRPr/>
            </a:lvl1pPr>
            <a:lvl2pPr marL="914400" lvl="1" indent="-342900" algn="l">
              <a:lnSpc>
                <a:spcPct val="100000"/>
              </a:lnSpc>
              <a:spcBef>
                <a:spcPts val="0"/>
              </a:spcBef>
              <a:spcAft>
                <a:spcPts val="0"/>
              </a:spcAft>
              <a:buClr>
                <a:schemeClr val="lt1"/>
              </a:buClr>
              <a:buSzPts val="1800"/>
              <a:buChar char="•"/>
              <a:defRPr/>
            </a:lvl2pPr>
            <a:lvl3pPr marL="1371600" lvl="2" indent="-330200" algn="l">
              <a:lnSpc>
                <a:spcPct val="100000"/>
              </a:lnSpc>
              <a:spcBef>
                <a:spcPts val="0"/>
              </a:spcBef>
              <a:spcAft>
                <a:spcPts val="0"/>
              </a:spcAft>
              <a:buClr>
                <a:schemeClr val="lt1"/>
              </a:buClr>
              <a:buSzPts val="1600"/>
              <a:buChar char="⁃"/>
              <a:defRPr/>
            </a:lvl3pPr>
            <a:lvl4pPr marL="1828800" lvl="3" indent="-317500" algn="l">
              <a:lnSpc>
                <a:spcPct val="100000"/>
              </a:lnSpc>
              <a:spcBef>
                <a:spcPts val="0"/>
              </a:spcBef>
              <a:spcAft>
                <a:spcPts val="0"/>
              </a:spcAft>
              <a:buClr>
                <a:schemeClr val="lt1"/>
              </a:buClr>
              <a:buSzPts val="1400"/>
              <a:buChar char="•"/>
              <a:defRPr/>
            </a:lvl4pPr>
            <a:lvl5pPr marL="2286000" lvl="4" indent="-304800" algn="l">
              <a:lnSpc>
                <a:spcPct val="100000"/>
              </a:lnSpc>
              <a:spcBef>
                <a:spcPts val="0"/>
              </a:spcBef>
              <a:spcAft>
                <a:spcPts val="0"/>
              </a:spcAft>
              <a:buClr>
                <a:schemeClr val="lt1"/>
              </a:buClr>
              <a:buSzPts val="12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980203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line Content">
  <p:cSld name="1_Headline Content">
    <p:spTree>
      <p:nvGrpSpPr>
        <p:cNvPr id="1" name="Shape 102"/>
        <p:cNvGrpSpPr/>
        <p:nvPr/>
      </p:nvGrpSpPr>
      <p:grpSpPr>
        <a:xfrm>
          <a:off x="0" y="0"/>
          <a:ext cx="0" cy="0"/>
          <a:chOff x="0" y="0"/>
          <a:chExt cx="0" cy="0"/>
        </a:xfrm>
      </p:grpSpPr>
      <p:sp>
        <p:nvSpPr>
          <p:cNvPr id="103" name="Google Shape;103;p222"/>
          <p:cNvSpPr txBox="1">
            <a:spLocks noGrp="1"/>
          </p:cNvSpPr>
          <p:nvPr>
            <p:ph type="title"/>
          </p:nvPr>
        </p:nvSpPr>
        <p:spPr>
          <a:xfrm>
            <a:off x="227621" y="227622"/>
            <a:ext cx="8688758" cy="360088"/>
          </a:xfrm>
          <a:prstGeom prst="rect">
            <a:avLst/>
          </a:prstGeom>
          <a:noFill/>
          <a:ln>
            <a:noFill/>
          </a:ln>
        </p:spPr>
        <p:txBody>
          <a:bodyPr spcFirstLastPara="1" wrap="square" lIns="64000" tIns="0" rIns="64000" bIns="0" anchor="t" anchorCtr="0">
            <a:noAutofit/>
          </a:bodyPr>
          <a:lstStyle>
            <a:lvl1pPr lvl="0" algn="l">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22"/>
          <p:cNvSpPr txBox="1">
            <a:spLocks noGrp="1"/>
          </p:cNvSpPr>
          <p:nvPr>
            <p:ph type="body" idx="1"/>
          </p:nvPr>
        </p:nvSpPr>
        <p:spPr>
          <a:xfrm>
            <a:off x="227013" y="666751"/>
            <a:ext cx="8688758" cy="4096512"/>
          </a:xfrm>
          <a:prstGeom prst="rect">
            <a:avLst/>
          </a:prstGeom>
          <a:noFill/>
          <a:ln>
            <a:noFill/>
          </a:ln>
        </p:spPr>
        <p:txBody>
          <a:bodyPr spcFirstLastPara="1" wrap="square" lIns="64000" tIns="36575" rIns="64000" bIns="36575" anchor="t" anchorCtr="0">
            <a:noAutofit/>
          </a:bodyPr>
          <a:lstStyle>
            <a:lvl1pPr marL="457200" lvl="0" indent="-299720" algn="l">
              <a:lnSpc>
                <a:spcPct val="120000"/>
              </a:lnSpc>
              <a:spcBef>
                <a:spcPts val="0"/>
              </a:spcBef>
              <a:spcAft>
                <a:spcPts val="0"/>
              </a:spcAft>
              <a:buSzPts val="1120"/>
              <a:buChar char="✦"/>
              <a:defRPr b="0" i="0"/>
            </a:lvl1pPr>
            <a:lvl2pPr marL="914400" lvl="1" indent="-317500" algn="l">
              <a:lnSpc>
                <a:spcPct val="120000"/>
              </a:lnSpc>
              <a:spcBef>
                <a:spcPts val="0"/>
              </a:spcBef>
              <a:spcAft>
                <a:spcPts val="0"/>
              </a:spcAft>
              <a:buClr>
                <a:schemeClr val="lt2"/>
              </a:buClr>
              <a:buSzPts val="1400"/>
              <a:buChar char="•"/>
              <a:defRPr/>
            </a:lvl2pPr>
            <a:lvl3pPr marL="1371600" lvl="2" indent="-317500" algn="l">
              <a:lnSpc>
                <a:spcPct val="120000"/>
              </a:lnSpc>
              <a:spcBef>
                <a:spcPts val="0"/>
              </a:spcBef>
              <a:spcAft>
                <a:spcPts val="0"/>
              </a:spcAft>
              <a:buClr>
                <a:schemeClr val="lt2"/>
              </a:buClr>
              <a:buSzPts val="1400"/>
              <a:buChar char="⁃"/>
              <a:defRPr/>
            </a:lvl3pPr>
            <a:lvl4pPr marL="1828800" lvl="3" indent="-317500" algn="l">
              <a:lnSpc>
                <a:spcPct val="120000"/>
              </a:lnSpc>
              <a:spcBef>
                <a:spcPts val="0"/>
              </a:spcBef>
              <a:spcAft>
                <a:spcPts val="0"/>
              </a:spcAft>
              <a:buClr>
                <a:schemeClr val="lt2"/>
              </a:buClr>
              <a:buSzPts val="1400"/>
              <a:buChar char="•"/>
              <a:defRPr/>
            </a:lvl4pPr>
            <a:lvl5pPr marL="2286000" lvl="4" indent="-317500" algn="l">
              <a:lnSpc>
                <a:spcPct val="120000"/>
              </a:lnSpc>
              <a:spcBef>
                <a:spcPts val="0"/>
              </a:spcBef>
              <a:spcAft>
                <a:spcPts val="0"/>
              </a:spcAft>
              <a:buClr>
                <a:schemeClr val="lt2"/>
              </a:buClr>
              <a:buSzPts val="14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69997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Columns">
  <p:cSld name="1_Three Columns">
    <p:spTree>
      <p:nvGrpSpPr>
        <p:cNvPr id="1" name="Shape 119"/>
        <p:cNvGrpSpPr/>
        <p:nvPr/>
      </p:nvGrpSpPr>
      <p:grpSpPr>
        <a:xfrm>
          <a:off x="0" y="0"/>
          <a:ext cx="0" cy="0"/>
          <a:chOff x="0" y="0"/>
          <a:chExt cx="0" cy="0"/>
        </a:xfrm>
      </p:grpSpPr>
      <p:sp>
        <p:nvSpPr>
          <p:cNvPr id="120" name="Google Shape;120;p227"/>
          <p:cNvSpPr txBox="1">
            <a:spLocks noGrp="1"/>
          </p:cNvSpPr>
          <p:nvPr>
            <p:ph type="title"/>
          </p:nvPr>
        </p:nvSpPr>
        <p:spPr>
          <a:xfrm>
            <a:off x="227621" y="227621"/>
            <a:ext cx="8688758" cy="362929"/>
          </a:xfrm>
          <a:prstGeom prst="rect">
            <a:avLst/>
          </a:prstGeom>
          <a:noFill/>
          <a:ln>
            <a:noFill/>
          </a:ln>
        </p:spPr>
        <p:txBody>
          <a:bodyPr spcFirstLastPara="1" wrap="square" lIns="64000" tIns="0" rIns="64000" bIns="0" anchor="t" anchorCtr="0">
            <a:noAutofit/>
          </a:bodyPr>
          <a:lstStyle>
            <a:lvl1pPr lvl="0" algn="l">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27"/>
          <p:cNvSpPr txBox="1">
            <a:spLocks noGrp="1"/>
          </p:cNvSpPr>
          <p:nvPr>
            <p:ph type="body" idx="1"/>
          </p:nvPr>
        </p:nvSpPr>
        <p:spPr>
          <a:xfrm>
            <a:off x="227621" y="666750"/>
            <a:ext cx="2835275" cy="4095750"/>
          </a:xfrm>
          <a:prstGeom prst="rect">
            <a:avLst/>
          </a:prstGeom>
          <a:noFill/>
          <a:ln>
            <a:noFill/>
          </a:ln>
        </p:spPr>
        <p:txBody>
          <a:bodyPr spcFirstLastPara="1" wrap="square" lIns="64000" tIns="36575" rIns="64000" bIns="36575" anchor="t" anchorCtr="0">
            <a:noAutofit/>
          </a:bodyPr>
          <a:lstStyle>
            <a:lvl1pPr marL="457200" lvl="0" indent="-320040" algn="l">
              <a:lnSpc>
                <a:spcPct val="120000"/>
              </a:lnSpc>
              <a:spcBef>
                <a:spcPts val="0"/>
              </a:spcBef>
              <a:spcAft>
                <a:spcPts val="0"/>
              </a:spcAft>
              <a:buSzPts val="1440"/>
              <a:buChar char="✦"/>
              <a:defRPr/>
            </a:lvl1pPr>
            <a:lvl2pPr marL="914400" lvl="1" indent="-342900" algn="l">
              <a:lnSpc>
                <a:spcPct val="120000"/>
              </a:lnSpc>
              <a:spcBef>
                <a:spcPts val="0"/>
              </a:spcBef>
              <a:spcAft>
                <a:spcPts val="0"/>
              </a:spcAft>
              <a:buClr>
                <a:schemeClr val="lt2"/>
              </a:buClr>
              <a:buSzPts val="1800"/>
              <a:buChar char="•"/>
              <a:defRPr/>
            </a:lvl2pPr>
            <a:lvl3pPr marL="1371600" lvl="2" indent="-342900" algn="l">
              <a:lnSpc>
                <a:spcPct val="120000"/>
              </a:lnSpc>
              <a:spcBef>
                <a:spcPts val="0"/>
              </a:spcBef>
              <a:spcAft>
                <a:spcPts val="0"/>
              </a:spcAft>
              <a:buClr>
                <a:schemeClr val="lt2"/>
              </a:buClr>
              <a:buSzPts val="1800"/>
              <a:buChar char="⁃"/>
              <a:defRPr/>
            </a:lvl3pPr>
            <a:lvl4pPr marL="1828800" lvl="3" indent="-342900" algn="l">
              <a:lnSpc>
                <a:spcPct val="120000"/>
              </a:lnSpc>
              <a:spcBef>
                <a:spcPts val="0"/>
              </a:spcBef>
              <a:spcAft>
                <a:spcPts val="0"/>
              </a:spcAft>
              <a:buClr>
                <a:schemeClr val="lt2"/>
              </a:buClr>
              <a:buSzPts val="1800"/>
              <a:buChar char="•"/>
              <a:defRPr/>
            </a:lvl4pPr>
            <a:lvl5pPr marL="2286000" lvl="4" indent="-342900" algn="l">
              <a:lnSpc>
                <a:spcPct val="120000"/>
              </a:lnSpc>
              <a:spcBef>
                <a:spcPts val="0"/>
              </a:spcBef>
              <a:spcAft>
                <a:spcPts val="0"/>
              </a:spcAft>
              <a:buClr>
                <a:schemeClr val="lt2"/>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2" name="Google Shape;122;p227"/>
          <p:cNvSpPr txBox="1">
            <a:spLocks noGrp="1"/>
          </p:cNvSpPr>
          <p:nvPr>
            <p:ph type="body" idx="2"/>
          </p:nvPr>
        </p:nvSpPr>
        <p:spPr>
          <a:xfrm>
            <a:off x="6081104" y="666750"/>
            <a:ext cx="2835275" cy="4095750"/>
          </a:xfrm>
          <a:prstGeom prst="rect">
            <a:avLst/>
          </a:prstGeom>
          <a:noFill/>
          <a:ln>
            <a:noFill/>
          </a:ln>
        </p:spPr>
        <p:txBody>
          <a:bodyPr spcFirstLastPara="1" wrap="square" lIns="64000" tIns="36575" rIns="64000" bIns="36575" anchor="t" anchorCtr="0">
            <a:noAutofit/>
          </a:bodyPr>
          <a:lstStyle>
            <a:lvl1pPr marL="457200" lvl="0" indent="-320040" algn="l">
              <a:lnSpc>
                <a:spcPct val="120000"/>
              </a:lnSpc>
              <a:spcBef>
                <a:spcPts val="0"/>
              </a:spcBef>
              <a:spcAft>
                <a:spcPts val="0"/>
              </a:spcAft>
              <a:buSzPts val="1440"/>
              <a:buChar char="✦"/>
              <a:defRPr/>
            </a:lvl1pPr>
            <a:lvl2pPr marL="914400" lvl="1" indent="-342900" algn="l">
              <a:lnSpc>
                <a:spcPct val="120000"/>
              </a:lnSpc>
              <a:spcBef>
                <a:spcPts val="0"/>
              </a:spcBef>
              <a:spcAft>
                <a:spcPts val="0"/>
              </a:spcAft>
              <a:buClr>
                <a:schemeClr val="lt2"/>
              </a:buClr>
              <a:buSzPts val="1800"/>
              <a:buChar char="•"/>
              <a:defRPr/>
            </a:lvl2pPr>
            <a:lvl3pPr marL="1371600" lvl="2" indent="-342900" algn="l">
              <a:lnSpc>
                <a:spcPct val="120000"/>
              </a:lnSpc>
              <a:spcBef>
                <a:spcPts val="0"/>
              </a:spcBef>
              <a:spcAft>
                <a:spcPts val="0"/>
              </a:spcAft>
              <a:buClr>
                <a:schemeClr val="lt2"/>
              </a:buClr>
              <a:buSzPts val="1800"/>
              <a:buChar char="⁃"/>
              <a:defRPr/>
            </a:lvl3pPr>
            <a:lvl4pPr marL="1828800" lvl="3" indent="-342900" algn="l">
              <a:lnSpc>
                <a:spcPct val="120000"/>
              </a:lnSpc>
              <a:spcBef>
                <a:spcPts val="0"/>
              </a:spcBef>
              <a:spcAft>
                <a:spcPts val="0"/>
              </a:spcAft>
              <a:buClr>
                <a:schemeClr val="lt2"/>
              </a:buClr>
              <a:buSzPts val="1800"/>
              <a:buChar char="•"/>
              <a:defRPr/>
            </a:lvl4pPr>
            <a:lvl5pPr marL="2286000" lvl="4" indent="-342900" algn="l">
              <a:lnSpc>
                <a:spcPct val="120000"/>
              </a:lnSpc>
              <a:spcBef>
                <a:spcPts val="0"/>
              </a:spcBef>
              <a:spcAft>
                <a:spcPts val="0"/>
              </a:spcAft>
              <a:buClr>
                <a:schemeClr val="lt2"/>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3" name="Google Shape;123;p227"/>
          <p:cNvSpPr txBox="1">
            <a:spLocks noGrp="1"/>
          </p:cNvSpPr>
          <p:nvPr>
            <p:ph type="body" idx="3"/>
          </p:nvPr>
        </p:nvSpPr>
        <p:spPr>
          <a:xfrm>
            <a:off x="3154363" y="666750"/>
            <a:ext cx="2835275" cy="4095750"/>
          </a:xfrm>
          <a:prstGeom prst="rect">
            <a:avLst/>
          </a:prstGeom>
          <a:noFill/>
          <a:ln>
            <a:noFill/>
          </a:ln>
        </p:spPr>
        <p:txBody>
          <a:bodyPr spcFirstLastPara="1" wrap="square" lIns="64000" tIns="36575" rIns="64000" bIns="36575" anchor="t" anchorCtr="0">
            <a:noAutofit/>
          </a:bodyPr>
          <a:lstStyle>
            <a:lvl1pPr marL="457200" lvl="0" indent="-320040" algn="l">
              <a:lnSpc>
                <a:spcPct val="120000"/>
              </a:lnSpc>
              <a:spcBef>
                <a:spcPts val="0"/>
              </a:spcBef>
              <a:spcAft>
                <a:spcPts val="0"/>
              </a:spcAft>
              <a:buSzPts val="1440"/>
              <a:buChar char="✦"/>
              <a:defRPr/>
            </a:lvl1pPr>
            <a:lvl2pPr marL="914400" lvl="1" indent="-342900" algn="l">
              <a:lnSpc>
                <a:spcPct val="120000"/>
              </a:lnSpc>
              <a:spcBef>
                <a:spcPts val="0"/>
              </a:spcBef>
              <a:spcAft>
                <a:spcPts val="0"/>
              </a:spcAft>
              <a:buClr>
                <a:schemeClr val="lt2"/>
              </a:buClr>
              <a:buSzPts val="1800"/>
              <a:buChar char="•"/>
              <a:defRPr/>
            </a:lvl2pPr>
            <a:lvl3pPr marL="1371600" lvl="2" indent="-342900" algn="l">
              <a:lnSpc>
                <a:spcPct val="120000"/>
              </a:lnSpc>
              <a:spcBef>
                <a:spcPts val="0"/>
              </a:spcBef>
              <a:spcAft>
                <a:spcPts val="0"/>
              </a:spcAft>
              <a:buClr>
                <a:schemeClr val="lt2"/>
              </a:buClr>
              <a:buSzPts val="1800"/>
              <a:buChar char="⁃"/>
              <a:defRPr/>
            </a:lvl3pPr>
            <a:lvl4pPr marL="1828800" lvl="3" indent="-342900" algn="l">
              <a:lnSpc>
                <a:spcPct val="120000"/>
              </a:lnSpc>
              <a:spcBef>
                <a:spcPts val="0"/>
              </a:spcBef>
              <a:spcAft>
                <a:spcPts val="0"/>
              </a:spcAft>
              <a:buClr>
                <a:schemeClr val="lt2"/>
              </a:buClr>
              <a:buSzPts val="1800"/>
              <a:buChar char="•"/>
              <a:defRPr/>
            </a:lvl4pPr>
            <a:lvl5pPr marL="2286000" lvl="4" indent="-342900" algn="l">
              <a:lnSpc>
                <a:spcPct val="120000"/>
              </a:lnSpc>
              <a:spcBef>
                <a:spcPts val="0"/>
              </a:spcBef>
              <a:spcAft>
                <a:spcPts val="0"/>
              </a:spcAft>
              <a:buClr>
                <a:schemeClr val="lt2"/>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9143355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Headline Only">
  <p:cSld name="1_Headline Only">
    <p:spTree>
      <p:nvGrpSpPr>
        <p:cNvPr id="1" name="Shape 43"/>
        <p:cNvGrpSpPr/>
        <p:nvPr/>
      </p:nvGrpSpPr>
      <p:grpSpPr>
        <a:xfrm>
          <a:off x="0" y="0"/>
          <a:ext cx="0" cy="0"/>
          <a:chOff x="0" y="0"/>
          <a:chExt cx="0" cy="0"/>
        </a:xfrm>
      </p:grpSpPr>
      <p:sp>
        <p:nvSpPr>
          <p:cNvPr id="44" name="Google Shape;44;p158"/>
          <p:cNvSpPr txBox="1">
            <a:spLocks noGrp="1"/>
          </p:cNvSpPr>
          <p:nvPr>
            <p:ph type="title"/>
          </p:nvPr>
        </p:nvSpPr>
        <p:spPr>
          <a:xfrm>
            <a:off x="227621" y="227621"/>
            <a:ext cx="8688758" cy="362929"/>
          </a:xfrm>
          <a:prstGeom prst="rect">
            <a:avLst/>
          </a:prstGeom>
          <a:noFill/>
          <a:ln>
            <a:noFill/>
          </a:ln>
        </p:spPr>
        <p:txBody>
          <a:bodyPr spcFirstLastPara="1" wrap="square" lIns="64000" tIns="36575" rIns="64000" bIns="36575" anchor="t" anchorCtr="0">
            <a:normAutofit/>
          </a:bodyPr>
          <a:lstStyle>
            <a:lvl1pPr lvl="0" algn="l">
              <a:lnSpc>
                <a:spcPct val="9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544900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M_Title-Only">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AE238D92-7C3E-754A-97BE-B9A567AA7505}"/>
              </a:ext>
            </a:extLst>
          </p:cNvPr>
          <p:cNvSpPr>
            <a:spLocks noGrp="1"/>
          </p:cNvSpPr>
          <p:nvPr>
            <p:ph type="title"/>
          </p:nvPr>
        </p:nvSpPr>
        <p:spPr>
          <a:xfrm>
            <a:off x="227621" y="227621"/>
            <a:ext cx="8688758" cy="850502"/>
          </a:xfrm>
          <a:prstGeom prst="rect">
            <a:avLst/>
          </a:prstGeom>
        </p:spPr>
        <p:txBody>
          <a:bodyPr vert="horz" lIns="64008" tIns="36576" rIns="64008" bIns="36576" rtlCol="0" anchor="t">
            <a:normAutofit/>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8818461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li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89F72-2560-B442-9CF7-5AE52F408C13}"/>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8DA12E0B-17D4-5140-92CE-0F1D5FEDB547}"/>
              </a:ext>
            </a:extLst>
          </p:cNvPr>
          <p:cNvSpPr>
            <a:spLocks noGrp="1"/>
          </p:cNvSpPr>
          <p:nvPr>
            <p:ph sz="quarter" idx="10"/>
          </p:nvPr>
        </p:nvSpPr>
        <p:spPr>
          <a:xfrm>
            <a:off x="227013" y="711843"/>
            <a:ext cx="8688758" cy="4116831"/>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29175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eadline Subhea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C7F69C-BC1A-294A-9DC9-72C6C2D77DB6}"/>
              </a:ext>
            </a:extLst>
          </p:cNvPr>
          <p:cNvSpPr/>
          <p:nvPr/>
        </p:nvSpPr>
        <p:spPr>
          <a:xfrm>
            <a:off x="0" y="0"/>
            <a:ext cx="9144000" cy="8449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A9A8E2E1-B5ED-EB48-BA2B-F59A95518064}"/>
              </a:ext>
            </a:extLst>
          </p:cNvPr>
          <p:cNvSpPr>
            <a:spLocks noGrp="1"/>
          </p:cNvSpPr>
          <p:nvPr>
            <p:ph type="title"/>
          </p:nvPr>
        </p:nvSpPr>
        <p:spPr>
          <a:xfrm>
            <a:off x="227621" y="227621"/>
            <a:ext cx="8688758" cy="374263"/>
          </a:xfrm>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12A08E46-0463-9D47-85BC-0FC5F01BF61B}"/>
              </a:ext>
            </a:extLst>
          </p:cNvPr>
          <p:cNvSpPr>
            <a:spLocks noGrp="1"/>
          </p:cNvSpPr>
          <p:nvPr>
            <p:ph type="body" idx="11" hasCustomPrompt="1"/>
          </p:nvPr>
        </p:nvSpPr>
        <p:spPr>
          <a:xfrm>
            <a:off x="233407" y="500849"/>
            <a:ext cx="8688757" cy="295119"/>
          </a:xfrm>
          <a:prstGeom prst="rect">
            <a:avLst/>
          </a:prstGeom>
        </p:spPr>
        <p:txBody>
          <a:bodyPr>
            <a:noAutofit/>
          </a:bodyPr>
          <a:lstStyle>
            <a:lvl1pPr marL="0" indent="0">
              <a:buNone/>
              <a:defRPr sz="1600" b="0" i="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subhead</a:t>
            </a:r>
          </a:p>
        </p:txBody>
      </p:sp>
      <p:sp>
        <p:nvSpPr>
          <p:cNvPr id="6" name="Content Placeholder 3">
            <a:extLst>
              <a:ext uri="{FF2B5EF4-FFF2-40B4-BE49-F238E27FC236}">
                <a16:creationId xmlns:a16="http://schemas.microsoft.com/office/drawing/2014/main" id="{C876138D-923D-B14B-8BF3-0ABD9698D8F3}"/>
              </a:ext>
            </a:extLst>
          </p:cNvPr>
          <p:cNvSpPr>
            <a:spLocks noGrp="1"/>
          </p:cNvSpPr>
          <p:nvPr>
            <p:ph sz="quarter" idx="10"/>
          </p:nvPr>
        </p:nvSpPr>
        <p:spPr>
          <a:xfrm>
            <a:off x="227013" y="844952"/>
            <a:ext cx="8688757" cy="3991743"/>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2257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D33232-E59F-0945-B3A5-2A2F3CEABB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62010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688B5-9B2F-8543-B857-565951A0B2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55627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line Only - No Lo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30A32F-E366-B944-99EE-E3F83FB763A9}"/>
              </a:ext>
            </a:extLst>
          </p:cNvPr>
          <p:cNvSpPr/>
          <p:nvPr/>
        </p:nvSpPr>
        <p:spPr>
          <a:xfrm>
            <a:off x="0" y="4720442"/>
            <a:ext cx="9143999" cy="423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A4D24-A0B3-E24D-9909-CB5D5678AC9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78314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 No Lo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235C8C-C333-D040-9EA9-3587514BAA92}"/>
              </a:ext>
            </a:extLst>
          </p:cNvPr>
          <p:cNvSpPr/>
          <p:nvPr/>
        </p:nvSpPr>
        <p:spPr>
          <a:xfrm>
            <a:off x="0" y="4720442"/>
            <a:ext cx="9143999" cy="423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BCF2640-E563-1B46-BAB6-65CCE33DC1D9}"/>
              </a:ext>
            </a:extLst>
          </p:cNvPr>
          <p:cNvSpPr/>
          <p:nvPr/>
        </p:nvSpPr>
        <p:spPr>
          <a:xfrm>
            <a:off x="1" y="0"/>
            <a:ext cx="9143999" cy="695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3882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 with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3F95F4-0AE4-424D-B91A-41B03E102006}"/>
              </a:ext>
            </a:extLst>
          </p:cNvPr>
          <p:cNvSpPr/>
          <p:nvPr/>
        </p:nvSpPr>
        <p:spPr>
          <a:xfrm>
            <a:off x="0" y="-1"/>
            <a:ext cx="9143999" cy="687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9979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F88D-A1F0-074D-B361-7AC0462D51BA}"/>
              </a:ext>
            </a:extLst>
          </p:cNvPr>
          <p:cNvSpPr>
            <a:spLocks noGrp="1"/>
          </p:cNvSpPr>
          <p:nvPr>
            <p:ph type="title" hasCustomPrompt="1"/>
          </p:nvPr>
        </p:nvSpPr>
        <p:spPr/>
        <p:txBody>
          <a:bodyPr/>
          <a:lstStyle/>
          <a:p>
            <a:r>
              <a:rPr lang="en-US" dirty="0"/>
              <a:t>Click to edit title</a:t>
            </a:r>
          </a:p>
        </p:txBody>
      </p:sp>
      <p:sp>
        <p:nvSpPr>
          <p:cNvPr id="6" name="Content Placeholder 3">
            <a:extLst>
              <a:ext uri="{FF2B5EF4-FFF2-40B4-BE49-F238E27FC236}">
                <a16:creationId xmlns:a16="http://schemas.microsoft.com/office/drawing/2014/main" id="{8DA67B84-3B1D-604E-A0E6-CBDD6900920C}"/>
              </a:ext>
            </a:extLst>
          </p:cNvPr>
          <p:cNvSpPr>
            <a:spLocks noGrp="1"/>
          </p:cNvSpPr>
          <p:nvPr>
            <p:ph sz="quarter" idx="10"/>
          </p:nvPr>
        </p:nvSpPr>
        <p:spPr>
          <a:xfrm>
            <a:off x="227013" y="666750"/>
            <a:ext cx="4270561" cy="4093515"/>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a:extLst>
              <a:ext uri="{FF2B5EF4-FFF2-40B4-BE49-F238E27FC236}">
                <a16:creationId xmlns:a16="http://schemas.microsoft.com/office/drawing/2014/main" id="{B7D9AE83-6BB8-044C-B1E4-FC26DC58040F}"/>
              </a:ext>
            </a:extLst>
          </p:cNvPr>
          <p:cNvSpPr>
            <a:spLocks noGrp="1"/>
          </p:cNvSpPr>
          <p:nvPr>
            <p:ph sz="quarter" idx="11"/>
          </p:nvPr>
        </p:nvSpPr>
        <p:spPr>
          <a:xfrm>
            <a:off x="4646428" y="681041"/>
            <a:ext cx="4270561" cy="4093516"/>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96259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 No Log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F2801F-DDDD-5847-AA8D-EB84972A2F79}"/>
              </a:ext>
            </a:extLst>
          </p:cNvPr>
          <p:cNvSpPr/>
          <p:nvPr/>
        </p:nvSpPr>
        <p:spPr>
          <a:xfrm>
            <a:off x="0" y="4720442"/>
            <a:ext cx="9143999" cy="423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74F88D-A1F0-074D-B361-7AC0462D51BA}"/>
              </a:ext>
            </a:extLst>
          </p:cNvPr>
          <p:cNvSpPr>
            <a:spLocks noGrp="1"/>
          </p:cNvSpPr>
          <p:nvPr>
            <p:ph type="title" hasCustomPrompt="1"/>
          </p:nvPr>
        </p:nvSpPr>
        <p:spPr/>
        <p:txBody>
          <a:bodyPr/>
          <a:lstStyle/>
          <a:p>
            <a:r>
              <a:rPr lang="en-US" dirty="0"/>
              <a:t>Click to edit title</a:t>
            </a:r>
          </a:p>
        </p:txBody>
      </p:sp>
      <p:sp>
        <p:nvSpPr>
          <p:cNvPr id="6" name="Content Placeholder 3">
            <a:extLst>
              <a:ext uri="{FF2B5EF4-FFF2-40B4-BE49-F238E27FC236}">
                <a16:creationId xmlns:a16="http://schemas.microsoft.com/office/drawing/2014/main" id="{8DA67B84-3B1D-604E-A0E6-CBDD6900920C}"/>
              </a:ext>
            </a:extLst>
          </p:cNvPr>
          <p:cNvSpPr>
            <a:spLocks noGrp="1"/>
          </p:cNvSpPr>
          <p:nvPr>
            <p:ph sz="quarter" idx="10"/>
          </p:nvPr>
        </p:nvSpPr>
        <p:spPr>
          <a:xfrm>
            <a:off x="227013" y="666750"/>
            <a:ext cx="4270561" cy="4122452"/>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a:extLst>
              <a:ext uri="{FF2B5EF4-FFF2-40B4-BE49-F238E27FC236}">
                <a16:creationId xmlns:a16="http://schemas.microsoft.com/office/drawing/2014/main" id="{B7D9AE83-6BB8-044C-B1E4-FC26DC58040F}"/>
              </a:ext>
            </a:extLst>
          </p:cNvPr>
          <p:cNvSpPr>
            <a:spLocks noGrp="1"/>
          </p:cNvSpPr>
          <p:nvPr>
            <p:ph sz="quarter" idx="11"/>
          </p:nvPr>
        </p:nvSpPr>
        <p:spPr>
          <a:xfrm>
            <a:off x="4646428" y="681041"/>
            <a:ext cx="4270561" cy="4122452"/>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26235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22569E-1174-294E-AF35-A440A55E5969}"/>
              </a:ext>
            </a:extLst>
          </p:cNvPr>
          <p:cNvSpPr/>
          <p:nvPr/>
        </p:nvSpPr>
        <p:spPr>
          <a:xfrm>
            <a:off x="0" y="0"/>
            <a:ext cx="9143999" cy="10072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FBC56-63E6-E946-9F72-1A4C5E9BA99B}"/>
              </a:ext>
            </a:extLst>
          </p:cNvPr>
          <p:cNvSpPr>
            <a:spLocks noGrp="1"/>
          </p:cNvSpPr>
          <p:nvPr>
            <p:ph type="title"/>
          </p:nvPr>
        </p:nvSpPr>
        <p:spPr>
          <a:xfrm>
            <a:off x="227621" y="227621"/>
            <a:ext cx="8688758" cy="362929"/>
          </a:xfrm>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FF233ECF-A1D7-4346-B414-A107AFC491B3}"/>
              </a:ext>
            </a:extLst>
          </p:cNvPr>
          <p:cNvSpPr>
            <a:spLocks noGrp="1"/>
          </p:cNvSpPr>
          <p:nvPr>
            <p:ph sz="quarter" idx="10"/>
          </p:nvPr>
        </p:nvSpPr>
        <p:spPr>
          <a:xfrm>
            <a:off x="227013" y="1007239"/>
            <a:ext cx="4270561" cy="3626674"/>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2">
            <a:extLst>
              <a:ext uri="{FF2B5EF4-FFF2-40B4-BE49-F238E27FC236}">
                <a16:creationId xmlns:a16="http://schemas.microsoft.com/office/drawing/2014/main" id="{705DAD71-5B1F-CB46-A460-DA8B5DB95EBA}"/>
              </a:ext>
            </a:extLst>
          </p:cNvPr>
          <p:cNvSpPr>
            <a:spLocks noGrp="1"/>
          </p:cNvSpPr>
          <p:nvPr>
            <p:ph type="body" idx="1"/>
          </p:nvPr>
        </p:nvSpPr>
        <p:spPr>
          <a:xfrm>
            <a:off x="227621" y="671115"/>
            <a:ext cx="4270561" cy="336124"/>
          </a:xfrm>
          <a:prstGeom prst="rect">
            <a:avLst/>
          </a:prstGeom>
        </p:spPr>
        <p:txBody>
          <a:bodyPr anchor="b">
            <a:normAutofit/>
          </a:bodyPr>
          <a:lstStyle>
            <a:lvl1pPr marL="0" indent="0">
              <a:buNone/>
              <a:defRPr sz="2000" b="0" i="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Text Placeholder 4">
            <a:extLst>
              <a:ext uri="{FF2B5EF4-FFF2-40B4-BE49-F238E27FC236}">
                <a16:creationId xmlns:a16="http://schemas.microsoft.com/office/drawing/2014/main" id="{D128AF74-BF8B-B447-86F1-64F085AAB97D}"/>
              </a:ext>
            </a:extLst>
          </p:cNvPr>
          <p:cNvSpPr>
            <a:spLocks noGrp="1"/>
          </p:cNvSpPr>
          <p:nvPr>
            <p:ph type="body" sz="quarter" idx="3"/>
          </p:nvPr>
        </p:nvSpPr>
        <p:spPr>
          <a:xfrm>
            <a:off x="4629150" y="671115"/>
            <a:ext cx="4287229" cy="336124"/>
          </a:xfrm>
          <a:prstGeom prst="rect">
            <a:avLst/>
          </a:prstGeom>
        </p:spPr>
        <p:txBody>
          <a:bodyPr anchor="b">
            <a:normAutofit/>
          </a:bodyPr>
          <a:lstStyle>
            <a:lvl1pPr marL="0" indent="0">
              <a:buNone/>
              <a:defRPr sz="2000" b="0" i="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Content Placeholder 3">
            <a:extLst>
              <a:ext uri="{FF2B5EF4-FFF2-40B4-BE49-F238E27FC236}">
                <a16:creationId xmlns:a16="http://schemas.microsoft.com/office/drawing/2014/main" id="{D39C40D3-B983-5D47-B74E-8FA24A0EB6C3}"/>
              </a:ext>
            </a:extLst>
          </p:cNvPr>
          <p:cNvSpPr>
            <a:spLocks noGrp="1"/>
          </p:cNvSpPr>
          <p:nvPr>
            <p:ph sz="quarter" idx="11"/>
          </p:nvPr>
        </p:nvSpPr>
        <p:spPr>
          <a:xfrm>
            <a:off x="4629150" y="1007239"/>
            <a:ext cx="4270561" cy="3626674"/>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87590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DEBC2-8B59-A240-A7D1-EF1683F31592}"/>
              </a:ext>
            </a:extLst>
          </p:cNvPr>
          <p:cNvSpPr>
            <a:spLocks noGrp="1"/>
          </p:cNvSpPr>
          <p:nvPr>
            <p:ph type="title"/>
          </p:nvPr>
        </p:nvSpPr>
        <p:spPr>
          <a:xfrm>
            <a:off x="227621" y="227621"/>
            <a:ext cx="8688758" cy="362929"/>
          </a:xfrm>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3042142C-59AB-1D42-9B2C-39AB50B5BC7B}"/>
              </a:ext>
            </a:extLst>
          </p:cNvPr>
          <p:cNvSpPr>
            <a:spLocks noGrp="1"/>
          </p:cNvSpPr>
          <p:nvPr>
            <p:ph sz="quarter" idx="10"/>
          </p:nvPr>
        </p:nvSpPr>
        <p:spPr>
          <a:xfrm>
            <a:off x="227620" y="666751"/>
            <a:ext cx="2815257" cy="4145881"/>
          </a:xfrm>
        </p:spPr>
        <p:txBody>
          <a:bodyPr/>
          <a:lstStyle>
            <a:lvl1pPr marL="230188" indent="-169863">
              <a:buSzPct val="110000"/>
              <a:tabLst/>
              <a:defRPr sz="1600" b="0" i="0"/>
            </a:lvl1pPr>
            <a:lvl2pPr marL="406400" indent="-176213">
              <a:tabLst/>
              <a:defRPr sz="1600"/>
            </a:lvl2pPr>
            <a:lvl3pPr marL="635000" indent="0">
              <a:buNone/>
              <a:defRPr/>
            </a:lvl3pPr>
          </a:lstStyle>
          <a:p>
            <a:pPr lvl="0"/>
            <a:r>
              <a:rPr lang="en-US"/>
              <a:t>Click to edit Master text styles</a:t>
            </a:r>
          </a:p>
          <a:p>
            <a:pPr lvl="1"/>
            <a:r>
              <a:rPr lang="en-US"/>
              <a:t>Second level</a:t>
            </a:r>
          </a:p>
        </p:txBody>
      </p:sp>
      <p:sp>
        <p:nvSpPr>
          <p:cNvPr id="9" name="Content Placeholder 3">
            <a:extLst>
              <a:ext uri="{FF2B5EF4-FFF2-40B4-BE49-F238E27FC236}">
                <a16:creationId xmlns:a16="http://schemas.microsoft.com/office/drawing/2014/main" id="{3A2CF99F-DF67-F546-A9B7-5EB51D0FD1BC}"/>
              </a:ext>
            </a:extLst>
          </p:cNvPr>
          <p:cNvSpPr>
            <a:spLocks noGrp="1"/>
          </p:cNvSpPr>
          <p:nvPr>
            <p:ph sz="quarter" idx="11"/>
          </p:nvPr>
        </p:nvSpPr>
        <p:spPr>
          <a:xfrm>
            <a:off x="3164371" y="666751"/>
            <a:ext cx="2815257" cy="4145882"/>
          </a:xfrm>
        </p:spPr>
        <p:txBody>
          <a:bodyPr/>
          <a:lstStyle>
            <a:lvl1pPr marL="230188" indent="-169863">
              <a:buSzPct val="110000"/>
              <a:tabLst/>
              <a:defRPr sz="1600" b="0" i="0"/>
            </a:lvl1pPr>
            <a:lvl2pPr marL="406400" indent="-176213">
              <a:tabLst/>
              <a:defRPr sz="1600"/>
            </a:lvl2pPr>
            <a:lvl3pPr marL="635000" indent="0">
              <a:buNone/>
              <a:defRPr/>
            </a:lvl3pPr>
          </a:lstStyle>
          <a:p>
            <a:pPr lvl="0"/>
            <a:r>
              <a:rPr lang="en-US"/>
              <a:t>Click to edit Master text styles</a:t>
            </a:r>
          </a:p>
          <a:p>
            <a:pPr lvl="1"/>
            <a:r>
              <a:rPr lang="en-US"/>
              <a:t>Second level</a:t>
            </a:r>
          </a:p>
        </p:txBody>
      </p:sp>
      <p:sp>
        <p:nvSpPr>
          <p:cNvPr id="10" name="Content Placeholder 3">
            <a:extLst>
              <a:ext uri="{FF2B5EF4-FFF2-40B4-BE49-F238E27FC236}">
                <a16:creationId xmlns:a16="http://schemas.microsoft.com/office/drawing/2014/main" id="{06F900FA-97BE-C142-B08A-4CA75B626081}"/>
              </a:ext>
            </a:extLst>
          </p:cNvPr>
          <p:cNvSpPr>
            <a:spLocks noGrp="1"/>
          </p:cNvSpPr>
          <p:nvPr>
            <p:ph sz="quarter" idx="12"/>
          </p:nvPr>
        </p:nvSpPr>
        <p:spPr>
          <a:xfrm>
            <a:off x="6101122" y="666750"/>
            <a:ext cx="2815257" cy="4145883"/>
          </a:xfrm>
        </p:spPr>
        <p:txBody>
          <a:bodyPr/>
          <a:lstStyle>
            <a:lvl1pPr marL="230188" indent="-169863">
              <a:buSzPct val="110000"/>
              <a:tabLst/>
              <a:defRPr sz="1600" b="0" i="0"/>
            </a:lvl1pPr>
            <a:lvl2pPr marL="406400" indent="-176213">
              <a:tabLst/>
              <a:defRPr sz="1600"/>
            </a:lvl2pPr>
            <a:lvl3pPr marL="635000" indent="0">
              <a:buNone/>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445765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Column - No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A4318E-0ADA-5345-AEA6-2C26F9376279}"/>
              </a:ext>
            </a:extLst>
          </p:cNvPr>
          <p:cNvSpPr/>
          <p:nvPr/>
        </p:nvSpPr>
        <p:spPr>
          <a:xfrm>
            <a:off x="0" y="4720442"/>
            <a:ext cx="9143999" cy="423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EDEBC2-8B59-A240-A7D1-EF1683F31592}"/>
              </a:ext>
            </a:extLst>
          </p:cNvPr>
          <p:cNvSpPr>
            <a:spLocks noGrp="1"/>
          </p:cNvSpPr>
          <p:nvPr>
            <p:ph type="title"/>
          </p:nvPr>
        </p:nvSpPr>
        <p:spPr>
          <a:xfrm>
            <a:off x="227621" y="227621"/>
            <a:ext cx="8688758" cy="362929"/>
          </a:xfrm>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3042142C-59AB-1D42-9B2C-39AB50B5BC7B}"/>
              </a:ext>
            </a:extLst>
          </p:cNvPr>
          <p:cNvSpPr>
            <a:spLocks noGrp="1"/>
          </p:cNvSpPr>
          <p:nvPr>
            <p:ph sz="quarter" idx="10"/>
          </p:nvPr>
        </p:nvSpPr>
        <p:spPr>
          <a:xfrm>
            <a:off x="227620" y="666751"/>
            <a:ext cx="2815257" cy="4145881"/>
          </a:xfrm>
        </p:spPr>
        <p:txBody>
          <a:bodyPr/>
          <a:lstStyle>
            <a:lvl1pPr marL="230188" indent="-169863">
              <a:buSzPct val="110000"/>
              <a:tabLst/>
              <a:defRPr sz="1600" b="0" i="0"/>
            </a:lvl1pPr>
            <a:lvl2pPr marL="406400" indent="-176213">
              <a:tabLst/>
              <a:defRPr sz="1600"/>
            </a:lvl2pPr>
            <a:lvl3pPr marL="635000" indent="0">
              <a:buNone/>
              <a:defRPr/>
            </a:lvl3pPr>
          </a:lstStyle>
          <a:p>
            <a:pPr lvl="0"/>
            <a:r>
              <a:rPr lang="en-US"/>
              <a:t>Click to edit Master text styles</a:t>
            </a:r>
          </a:p>
          <a:p>
            <a:pPr lvl="1"/>
            <a:r>
              <a:rPr lang="en-US"/>
              <a:t>Second level</a:t>
            </a:r>
          </a:p>
        </p:txBody>
      </p:sp>
      <p:sp>
        <p:nvSpPr>
          <p:cNvPr id="9" name="Content Placeholder 3">
            <a:extLst>
              <a:ext uri="{FF2B5EF4-FFF2-40B4-BE49-F238E27FC236}">
                <a16:creationId xmlns:a16="http://schemas.microsoft.com/office/drawing/2014/main" id="{3A2CF99F-DF67-F546-A9B7-5EB51D0FD1BC}"/>
              </a:ext>
            </a:extLst>
          </p:cNvPr>
          <p:cNvSpPr>
            <a:spLocks noGrp="1"/>
          </p:cNvSpPr>
          <p:nvPr>
            <p:ph sz="quarter" idx="11"/>
          </p:nvPr>
        </p:nvSpPr>
        <p:spPr>
          <a:xfrm>
            <a:off x="3164371" y="666751"/>
            <a:ext cx="2815257" cy="4145882"/>
          </a:xfrm>
        </p:spPr>
        <p:txBody>
          <a:bodyPr/>
          <a:lstStyle>
            <a:lvl1pPr marL="230188" indent="-169863">
              <a:buSzPct val="110000"/>
              <a:tabLst/>
              <a:defRPr sz="1600" b="0" i="0"/>
            </a:lvl1pPr>
            <a:lvl2pPr marL="406400" indent="-176213">
              <a:tabLst/>
              <a:defRPr sz="1600"/>
            </a:lvl2pPr>
            <a:lvl3pPr marL="635000" indent="0">
              <a:buNone/>
              <a:defRPr/>
            </a:lvl3pPr>
          </a:lstStyle>
          <a:p>
            <a:pPr lvl="0"/>
            <a:r>
              <a:rPr lang="en-US"/>
              <a:t>Click to edit Master text styles</a:t>
            </a:r>
          </a:p>
          <a:p>
            <a:pPr lvl="1"/>
            <a:r>
              <a:rPr lang="en-US"/>
              <a:t>Second level</a:t>
            </a:r>
          </a:p>
        </p:txBody>
      </p:sp>
      <p:sp>
        <p:nvSpPr>
          <p:cNvPr id="10" name="Content Placeholder 3">
            <a:extLst>
              <a:ext uri="{FF2B5EF4-FFF2-40B4-BE49-F238E27FC236}">
                <a16:creationId xmlns:a16="http://schemas.microsoft.com/office/drawing/2014/main" id="{06F900FA-97BE-C142-B08A-4CA75B626081}"/>
              </a:ext>
            </a:extLst>
          </p:cNvPr>
          <p:cNvSpPr>
            <a:spLocks noGrp="1"/>
          </p:cNvSpPr>
          <p:nvPr>
            <p:ph sz="quarter" idx="12"/>
          </p:nvPr>
        </p:nvSpPr>
        <p:spPr>
          <a:xfrm>
            <a:off x="6101122" y="666751"/>
            <a:ext cx="2815257" cy="4145882"/>
          </a:xfrm>
        </p:spPr>
        <p:txBody>
          <a:bodyPr/>
          <a:lstStyle>
            <a:lvl1pPr marL="230188" indent="-169863">
              <a:buSzPct val="110000"/>
              <a:tabLst/>
              <a:defRPr sz="1600" b="0" i="0"/>
            </a:lvl1pPr>
            <a:lvl2pPr marL="406400" indent="-176213">
              <a:tabLst/>
              <a:defRPr sz="1600"/>
            </a:lvl2pPr>
            <a:lvl3pPr marL="635000" indent="0">
              <a:buNone/>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029130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icture - Side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BBCB10-6256-844C-87F7-6E8A0CDEDED5}"/>
              </a:ext>
            </a:extLst>
          </p:cNvPr>
          <p:cNvSpPr/>
          <p:nvPr/>
        </p:nvSpPr>
        <p:spPr>
          <a:xfrm>
            <a:off x="0" y="-1"/>
            <a:ext cx="9143999" cy="67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4198049F-B12D-5543-94F5-F9A393592945}"/>
              </a:ext>
            </a:extLst>
          </p:cNvPr>
          <p:cNvSpPr>
            <a:spLocks noGrp="1"/>
          </p:cNvSpPr>
          <p:nvPr>
            <p:ph type="pic" sz="quarter" idx="12"/>
          </p:nvPr>
        </p:nvSpPr>
        <p:spPr>
          <a:xfrm>
            <a:off x="0" y="243522"/>
            <a:ext cx="4988560" cy="4460557"/>
          </a:xfrm>
        </p:spPr>
        <p:txBody>
          <a:bodyPr/>
          <a:lstStyle>
            <a:lvl1pPr>
              <a:defRPr b="0" i="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EC734747-99C6-9741-93CB-0EBA79CE336C}"/>
              </a:ext>
            </a:extLst>
          </p:cNvPr>
          <p:cNvSpPr>
            <a:spLocks noGrp="1"/>
          </p:cNvSpPr>
          <p:nvPr>
            <p:ph type="body" sz="quarter" idx="13"/>
          </p:nvPr>
        </p:nvSpPr>
        <p:spPr>
          <a:xfrm>
            <a:off x="5242242" y="1330960"/>
            <a:ext cx="3901758" cy="406400"/>
          </a:xfrm>
        </p:spPr>
        <p:txBody>
          <a:bodyPr/>
          <a:lstStyle>
            <a:lvl1pPr marL="95248" indent="0">
              <a:buNone/>
              <a:defRPr b="0" i="0">
                <a:solidFill>
                  <a:schemeClr val="tx2"/>
                </a:solidFill>
              </a:defRPr>
            </a:lvl1pPr>
          </a:lstStyle>
          <a:p>
            <a:pPr lvl="0"/>
            <a:r>
              <a:rPr lang="en-US"/>
              <a:t>Click to edit Master text styles</a:t>
            </a:r>
          </a:p>
        </p:txBody>
      </p:sp>
      <p:sp>
        <p:nvSpPr>
          <p:cNvPr id="11" name="Text Placeholder 5">
            <a:extLst>
              <a:ext uri="{FF2B5EF4-FFF2-40B4-BE49-F238E27FC236}">
                <a16:creationId xmlns:a16="http://schemas.microsoft.com/office/drawing/2014/main" id="{74C7577B-B555-FA43-8DFF-0F0D10A4A272}"/>
              </a:ext>
            </a:extLst>
          </p:cNvPr>
          <p:cNvSpPr>
            <a:spLocks noGrp="1"/>
          </p:cNvSpPr>
          <p:nvPr>
            <p:ph type="body" sz="quarter" idx="14"/>
          </p:nvPr>
        </p:nvSpPr>
        <p:spPr>
          <a:xfrm>
            <a:off x="5242242" y="1777999"/>
            <a:ext cx="3901758" cy="2926079"/>
          </a:xfrm>
        </p:spPr>
        <p:txBody>
          <a:bodyPr>
            <a:normAutofit/>
          </a:bodyPr>
          <a:lstStyle>
            <a:lvl1pPr marL="95248" indent="0">
              <a:buNone/>
              <a:defRPr sz="1400" b="0" i="0"/>
            </a:lvl1pPr>
          </a:lstStyle>
          <a:p>
            <a:pPr lvl="0"/>
            <a:r>
              <a:rPr lang="en-US"/>
              <a:t>Click to edit Master text styles</a:t>
            </a:r>
          </a:p>
        </p:txBody>
      </p:sp>
    </p:spTree>
    <p:extLst>
      <p:ext uri="{BB962C8B-B14F-4D97-AF65-F5344CB8AC3E}">
        <p14:creationId xmlns:p14="http://schemas.microsoft.com/office/powerpoint/2010/main" val="3320121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line Only - No Lo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30A32F-E366-B944-99EE-E3F83FB763A9}"/>
              </a:ext>
            </a:extLst>
          </p:cNvPr>
          <p:cNvSpPr/>
          <p:nvPr/>
        </p:nvSpPr>
        <p:spPr>
          <a:xfrm>
            <a:off x="178581"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4D427-0D01-684D-B990-5DC1EED93850}"/>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62230E4D-3E05-E249-BF44-E0E8A77E5C31}"/>
              </a:ext>
            </a:extLst>
          </p:cNvPr>
          <p:cNvSpPr/>
          <p:nvPr userDrawn="1"/>
        </p:nvSpPr>
        <p:spPr>
          <a:xfrm>
            <a:off x="178581"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91422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icture - Sidebar - No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7EE00A-5BBE-C34B-829D-C7890A1D71D1}"/>
              </a:ext>
            </a:extLst>
          </p:cNvPr>
          <p:cNvSpPr/>
          <p:nvPr/>
        </p:nvSpPr>
        <p:spPr>
          <a:xfrm>
            <a:off x="0" y="0"/>
            <a:ext cx="9143999"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4198049F-B12D-5543-94F5-F9A393592945}"/>
              </a:ext>
            </a:extLst>
          </p:cNvPr>
          <p:cNvSpPr>
            <a:spLocks noGrp="1"/>
          </p:cNvSpPr>
          <p:nvPr>
            <p:ph type="pic" sz="quarter" idx="12"/>
          </p:nvPr>
        </p:nvSpPr>
        <p:spPr>
          <a:xfrm>
            <a:off x="0" y="243522"/>
            <a:ext cx="4988560" cy="4460557"/>
          </a:xfrm>
        </p:spPr>
        <p:txBody>
          <a:bodyPr/>
          <a:lstStyle>
            <a:lvl1pPr>
              <a:defRPr b="0" i="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EC734747-99C6-9741-93CB-0EBA79CE336C}"/>
              </a:ext>
            </a:extLst>
          </p:cNvPr>
          <p:cNvSpPr>
            <a:spLocks noGrp="1"/>
          </p:cNvSpPr>
          <p:nvPr>
            <p:ph type="body" sz="quarter" idx="13"/>
          </p:nvPr>
        </p:nvSpPr>
        <p:spPr>
          <a:xfrm>
            <a:off x="5242242" y="1330960"/>
            <a:ext cx="3901758" cy="406400"/>
          </a:xfrm>
        </p:spPr>
        <p:txBody>
          <a:bodyPr/>
          <a:lstStyle>
            <a:lvl1pPr marL="95248" indent="0">
              <a:buNone/>
              <a:defRPr b="0" i="0">
                <a:solidFill>
                  <a:schemeClr val="tx2"/>
                </a:solidFill>
              </a:defRPr>
            </a:lvl1pPr>
          </a:lstStyle>
          <a:p>
            <a:pPr lvl="0"/>
            <a:r>
              <a:rPr lang="en-US"/>
              <a:t>Click to edit Master text styles</a:t>
            </a:r>
          </a:p>
        </p:txBody>
      </p:sp>
      <p:sp>
        <p:nvSpPr>
          <p:cNvPr id="11" name="Text Placeholder 5">
            <a:extLst>
              <a:ext uri="{FF2B5EF4-FFF2-40B4-BE49-F238E27FC236}">
                <a16:creationId xmlns:a16="http://schemas.microsoft.com/office/drawing/2014/main" id="{74C7577B-B555-FA43-8DFF-0F0D10A4A272}"/>
              </a:ext>
            </a:extLst>
          </p:cNvPr>
          <p:cNvSpPr>
            <a:spLocks noGrp="1"/>
          </p:cNvSpPr>
          <p:nvPr>
            <p:ph type="body" sz="quarter" idx="14"/>
          </p:nvPr>
        </p:nvSpPr>
        <p:spPr>
          <a:xfrm>
            <a:off x="5242242" y="1777999"/>
            <a:ext cx="3901758" cy="2926079"/>
          </a:xfrm>
        </p:spPr>
        <p:txBody>
          <a:bodyPr>
            <a:normAutofit/>
          </a:bodyPr>
          <a:lstStyle>
            <a:lvl1pPr marL="95248" indent="0">
              <a:buNone/>
              <a:defRPr sz="1400" b="0" i="0"/>
            </a:lvl1pPr>
          </a:lstStyle>
          <a:p>
            <a:pPr lvl="0"/>
            <a:r>
              <a:rPr lang="en-US"/>
              <a:t>Click to edit Master text styles</a:t>
            </a:r>
          </a:p>
        </p:txBody>
      </p:sp>
    </p:spTree>
    <p:extLst>
      <p:ext uri="{BB962C8B-B14F-4D97-AF65-F5344CB8AC3E}">
        <p14:creationId xmlns:p14="http://schemas.microsoft.com/office/powerpoint/2010/main" val="42675292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ustomer" preserve="1">
  <p:cSld name="Customer">
    <p:spTree>
      <p:nvGrpSpPr>
        <p:cNvPr id="1" name="Shape 38"/>
        <p:cNvGrpSpPr/>
        <p:nvPr/>
      </p:nvGrpSpPr>
      <p:grpSpPr>
        <a:xfrm>
          <a:off x="0" y="0"/>
          <a:ext cx="0" cy="0"/>
          <a:chOff x="0" y="0"/>
          <a:chExt cx="0" cy="0"/>
        </a:xfrm>
      </p:grpSpPr>
      <p:sp>
        <p:nvSpPr>
          <p:cNvPr id="39" name="Google Shape;39;p122"/>
          <p:cNvSpPr/>
          <p:nvPr/>
        </p:nvSpPr>
        <p:spPr>
          <a:xfrm>
            <a:off x="0" y="642347"/>
            <a:ext cx="4459159" cy="4103466"/>
          </a:xfrm>
          <a:prstGeom prst="rect">
            <a:avLst/>
          </a:prstGeom>
          <a:solidFill>
            <a:schemeClr val="bg1">
              <a:lumMod val="95000"/>
            </a:schemeClr>
          </a:solidFill>
          <a:ln>
            <a:noFill/>
          </a:ln>
        </p:spPr>
        <p:txBody>
          <a:bodyPr spcFirstLastPara="1" wrap="square" lIns="137150" tIns="45700" rIns="137150" bIns="91425" anchor="t" anchorCtr="1">
            <a:noAutofit/>
          </a:bodyPr>
          <a:lstStyle/>
          <a:p>
            <a:pPr marL="0" marR="0" lvl="0" indent="0" algn="ctr" rtl="0">
              <a:lnSpc>
                <a:spcPct val="100000"/>
              </a:lnSpc>
              <a:spcBef>
                <a:spcPts val="0"/>
              </a:spcBef>
              <a:spcAft>
                <a:spcPts val="0"/>
              </a:spcAft>
              <a:buNone/>
            </a:pPr>
            <a:endParaRPr sz="700" b="1" i="0" u="none" strike="noStrike" cap="none">
              <a:solidFill>
                <a:schemeClr val="lt1"/>
              </a:solidFill>
              <a:latin typeface="Arial"/>
              <a:ea typeface="Arial"/>
              <a:cs typeface="Arial"/>
              <a:sym typeface="Arial"/>
            </a:endParaRPr>
          </a:p>
        </p:txBody>
      </p:sp>
      <p:sp>
        <p:nvSpPr>
          <p:cNvPr id="40" name="Google Shape;40;p122"/>
          <p:cNvSpPr/>
          <p:nvPr/>
        </p:nvSpPr>
        <p:spPr>
          <a:xfrm>
            <a:off x="4659919" y="227621"/>
            <a:ext cx="4327132" cy="2355680"/>
          </a:xfrm>
          <a:prstGeom prst="roundRect">
            <a:avLst>
              <a:gd name="adj" fmla="val 10114"/>
            </a:avLst>
          </a:prstGeom>
          <a:gradFill>
            <a:gsLst>
              <a:gs pos="0">
                <a:schemeClr val="bg1">
                  <a:lumMod val="95000"/>
                </a:schemeClr>
              </a:gs>
              <a:gs pos="100000">
                <a:srgbClr val="FFFFFF"/>
              </a:gs>
            </a:gsLst>
            <a:path path="circle">
              <a:fillToRect l="50000" t="50000" r="50000" b="50000"/>
            </a:path>
            <a:tileRect/>
          </a:gradFill>
          <a:ln w="12700" cap="flat" cmpd="sng">
            <a:solidFill>
              <a:schemeClr val="accent1"/>
            </a:solidFill>
            <a:prstDash val="solid"/>
            <a:round/>
            <a:headEnd type="none" w="sm" len="sm"/>
            <a:tailEnd type="none" w="sm" len="sm"/>
          </a:ln>
          <a:effectLst>
            <a:outerShdw blurRad="215900" algn="ctr" rotWithShape="0">
              <a:schemeClr val="bg2">
                <a:alpha val="89000"/>
              </a:schemeClr>
            </a:outerShdw>
          </a:effectLst>
        </p:spPr>
        <p:txBody>
          <a:bodyPr spcFirstLastPara="1" wrap="square" lIns="137150" tIns="137150" rIns="137150" bIns="137150" anchor="t" anchorCtr="1">
            <a:noAutofit/>
          </a:bodyPr>
          <a:lstStyle/>
          <a:p>
            <a:pPr marL="0" lvl="0" indent="0" algn="ctr">
              <a:buNone/>
            </a:pPr>
            <a:endParaRPr sz="1200" b="1">
              <a:sym typeface="Arial"/>
            </a:endParaRPr>
          </a:p>
        </p:txBody>
      </p:sp>
      <p:sp>
        <p:nvSpPr>
          <p:cNvPr id="41" name="Google Shape;41;p122"/>
          <p:cNvSpPr txBox="1">
            <a:spLocks noGrp="1"/>
          </p:cNvSpPr>
          <p:nvPr>
            <p:ph type="title"/>
          </p:nvPr>
        </p:nvSpPr>
        <p:spPr>
          <a:xfrm>
            <a:off x="227621" y="227621"/>
            <a:ext cx="4127209" cy="414726"/>
          </a:xfrm>
          <a:prstGeom prst="rect">
            <a:avLst/>
          </a:prstGeom>
          <a:noFill/>
          <a:ln>
            <a:noFill/>
          </a:ln>
        </p:spPr>
        <p:txBody>
          <a:bodyPr spcFirstLastPara="1" wrap="square" lIns="64000" tIns="36575" rIns="64000" bIns="36575" anchor="t" anchorCtr="0">
            <a:normAutofit/>
          </a:bodyPr>
          <a:lstStyle>
            <a:lvl1pPr lvl="0" algn="l">
              <a:lnSpc>
                <a:spcPct val="90000"/>
              </a:lnSpc>
              <a:spcBef>
                <a:spcPts val="0"/>
              </a:spcBef>
              <a:spcAft>
                <a:spcPts val="0"/>
              </a:spcAft>
              <a:buSzPts val="1400"/>
              <a:buNone/>
              <a:defRPr sz="2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
        <p:nvSpPr>
          <p:cNvPr id="42" name="Google Shape;42;p122"/>
          <p:cNvSpPr txBox="1">
            <a:spLocks noGrp="1"/>
          </p:cNvSpPr>
          <p:nvPr>
            <p:ph type="body" idx="1"/>
          </p:nvPr>
        </p:nvSpPr>
        <p:spPr>
          <a:xfrm>
            <a:off x="4659919" y="2859857"/>
            <a:ext cx="2106641" cy="248786"/>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00"/>
              </a:spcBef>
              <a:spcAft>
                <a:spcPts val="0"/>
              </a:spcAft>
              <a:buSzPts val="2100"/>
              <a:buNone/>
              <a:defRPr sz="1200" b="0" i="0">
                <a:solidFill>
                  <a:schemeClr val="tx1"/>
                </a:solidFill>
              </a:defRPr>
            </a:lvl1pPr>
            <a:lvl2pPr marL="914400" lvl="1" indent="-342900" algn="l">
              <a:lnSpc>
                <a:spcPct val="100000"/>
              </a:lnSpc>
              <a:spcBef>
                <a:spcPts val="0"/>
              </a:spcBef>
              <a:spcAft>
                <a:spcPts val="0"/>
              </a:spcAft>
              <a:buClr>
                <a:schemeClr val="lt1"/>
              </a:buClr>
              <a:buSzPts val="1800"/>
              <a:buChar char="•"/>
              <a:defRPr/>
            </a:lvl2pPr>
            <a:lvl3pPr marL="1371600" lvl="2" indent="-342900" algn="l">
              <a:lnSpc>
                <a:spcPct val="100000"/>
              </a:lnSpc>
              <a:spcBef>
                <a:spcPts val="0"/>
              </a:spcBef>
              <a:spcAft>
                <a:spcPts val="0"/>
              </a:spcAft>
              <a:buClr>
                <a:schemeClr val="lt1"/>
              </a:buClr>
              <a:buSzPts val="1800"/>
              <a:buChar char="⁃"/>
              <a:defRPr/>
            </a:lvl3pPr>
            <a:lvl4pPr marL="1828800" lvl="3" indent="-342900" algn="l">
              <a:lnSpc>
                <a:spcPct val="100000"/>
              </a:lnSpc>
              <a:spcBef>
                <a:spcPts val="0"/>
              </a:spcBef>
              <a:spcAft>
                <a:spcPts val="0"/>
              </a:spcAft>
              <a:buClr>
                <a:schemeClr val="lt1"/>
              </a:buClr>
              <a:buSzPts val="1800"/>
              <a:buChar char="•"/>
              <a:defRPr/>
            </a:lvl4pPr>
            <a:lvl5pPr marL="2286000" lvl="4" indent="-342900" algn="l">
              <a:lnSpc>
                <a:spcPct val="100000"/>
              </a:lnSpc>
              <a:spcBef>
                <a:spcPts val="0"/>
              </a:spcBef>
              <a:spcAft>
                <a:spcPts val="0"/>
              </a:spcAft>
              <a:buClr>
                <a:schemeClr val="lt1"/>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pPr lvl="0"/>
            <a:r>
              <a:rPr lang="en-US"/>
              <a:t>Click to edit Master text styles</a:t>
            </a:r>
          </a:p>
        </p:txBody>
      </p:sp>
      <p:sp>
        <p:nvSpPr>
          <p:cNvPr id="43" name="Google Shape;43;p122"/>
          <p:cNvSpPr txBox="1">
            <a:spLocks noGrp="1"/>
          </p:cNvSpPr>
          <p:nvPr>
            <p:ph type="body" idx="2"/>
          </p:nvPr>
        </p:nvSpPr>
        <p:spPr>
          <a:xfrm>
            <a:off x="4659919" y="3179896"/>
            <a:ext cx="2106641" cy="1632133"/>
          </a:xfrm>
          <a:prstGeom prst="rect">
            <a:avLst/>
          </a:prstGeom>
          <a:noFill/>
          <a:ln>
            <a:noFill/>
          </a:ln>
        </p:spPr>
        <p:txBody>
          <a:bodyPr spcFirstLastPara="1" wrap="square" lIns="0" tIns="0" rIns="0" bIns="0" anchor="t" anchorCtr="0">
            <a:normAutofit/>
          </a:bodyPr>
          <a:lstStyle>
            <a:lvl1pPr marL="457200" lvl="0" indent="-304800" algn="l">
              <a:lnSpc>
                <a:spcPct val="140000"/>
              </a:lnSpc>
              <a:spcBef>
                <a:spcPts val="500"/>
              </a:spcBef>
              <a:spcAft>
                <a:spcPts val="0"/>
              </a:spcAft>
              <a:buSzPts val="1200"/>
              <a:buFont typeface="Arial"/>
              <a:buChar char="✦"/>
              <a:defRPr sz="1200" b="0" i="0">
                <a:solidFill>
                  <a:schemeClr val="tx1"/>
                </a:solidFill>
              </a:defRPr>
            </a:lvl1pPr>
            <a:lvl2pPr marL="914400" lvl="1" indent="-342900" algn="l">
              <a:lnSpc>
                <a:spcPct val="100000"/>
              </a:lnSpc>
              <a:spcBef>
                <a:spcPts val="0"/>
              </a:spcBef>
              <a:spcAft>
                <a:spcPts val="0"/>
              </a:spcAft>
              <a:buClr>
                <a:schemeClr val="lt1"/>
              </a:buClr>
              <a:buSzPts val="1800"/>
              <a:buChar char="•"/>
              <a:defRPr/>
            </a:lvl2pPr>
            <a:lvl3pPr marL="1371600" lvl="2" indent="-342900" algn="l">
              <a:lnSpc>
                <a:spcPct val="100000"/>
              </a:lnSpc>
              <a:spcBef>
                <a:spcPts val="0"/>
              </a:spcBef>
              <a:spcAft>
                <a:spcPts val="0"/>
              </a:spcAft>
              <a:buClr>
                <a:schemeClr val="lt1"/>
              </a:buClr>
              <a:buSzPts val="1800"/>
              <a:buChar char="⁃"/>
              <a:defRPr/>
            </a:lvl3pPr>
            <a:lvl4pPr marL="1828800" lvl="3" indent="-342900" algn="l">
              <a:lnSpc>
                <a:spcPct val="100000"/>
              </a:lnSpc>
              <a:spcBef>
                <a:spcPts val="0"/>
              </a:spcBef>
              <a:spcAft>
                <a:spcPts val="0"/>
              </a:spcAft>
              <a:buClr>
                <a:schemeClr val="lt1"/>
              </a:buClr>
              <a:buSzPts val="1800"/>
              <a:buChar char="•"/>
              <a:defRPr/>
            </a:lvl4pPr>
            <a:lvl5pPr marL="2286000" lvl="4" indent="-342900" algn="l">
              <a:lnSpc>
                <a:spcPct val="100000"/>
              </a:lnSpc>
              <a:spcBef>
                <a:spcPts val="0"/>
              </a:spcBef>
              <a:spcAft>
                <a:spcPts val="0"/>
              </a:spcAft>
              <a:buClr>
                <a:schemeClr val="lt1"/>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pPr lvl="0"/>
            <a:r>
              <a:rPr lang="en-US"/>
              <a:t>Click to edit Master text styles</a:t>
            </a:r>
          </a:p>
        </p:txBody>
      </p:sp>
      <p:sp>
        <p:nvSpPr>
          <p:cNvPr id="44" name="Google Shape;44;p122"/>
          <p:cNvSpPr txBox="1">
            <a:spLocks noGrp="1"/>
          </p:cNvSpPr>
          <p:nvPr>
            <p:ph type="body" idx="3"/>
          </p:nvPr>
        </p:nvSpPr>
        <p:spPr>
          <a:xfrm>
            <a:off x="6843049" y="2859857"/>
            <a:ext cx="2106641" cy="248786"/>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00"/>
              </a:spcBef>
              <a:spcAft>
                <a:spcPts val="0"/>
              </a:spcAft>
              <a:buSzPts val="2100"/>
              <a:buNone/>
              <a:defRPr sz="1200" b="0" i="0">
                <a:solidFill>
                  <a:schemeClr val="tx1"/>
                </a:solidFill>
              </a:defRPr>
            </a:lvl1pPr>
            <a:lvl2pPr marL="914400" lvl="1" indent="-342900" algn="l">
              <a:lnSpc>
                <a:spcPct val="100000"/>
              </a:lnSpc>
              <a:spcBef>
                <a:spcPts val="0"/>
              </a:spcBef>
              <a:spcAft>
                <a:spcPts val="0"/>
              </a:spcAft>
              <a:buClr>
                <a:schemeClr val="lt1"/>
              </a:buClr>
              <a:buSzPts val="1800"/>
              <a:buChar char="•"/>
              <a:defRPr/>
            </a:lvl2pPr>
            <a:lvl3pPr marL="1371600" lvl="2" indent="-342900" algn="l">
              <a:lnSpc>
                <a:spcPct val="100000"/>
              </a:lnSpc>
              <a:spcBef>
                <a:spcPts val="0"/>
              </a:spcBef>
              <a:spcAft>
                <a:spcPts val="0"/>
              </a:spcAft>
              <a:buClr>
                <a:schemeClr val="lt1"/>
              </a:buClr>
              <a:buSzPts val="1800"/>
              <a:buChar char="⁃"/>
              <a:defRPr/>
            </a:lvl3pPr>
            <a:lvl4pPr marL="1828800" lvl="3" indent="-342900" algn="l">
              <a:lnSpc>
                <a:spcPct val="100000"/>
              </a:lnSpc>
              <a:spcBef>
                <a:spcPts val="0"/>
              </a:spcBef>
              <a:spcAft>
                <a:spcPts val="0"/>
              </a:spcAft>
              <a:buClr>
                <a:schemeClr val="lt1"/>
              </a:buClr>
              <a:buSzPts val="1800"/>
              <a:buChar char="•"/>
              <a:defRPr/>
            </a:lvl4pPr>
            <a:lvl5pPr marL="2286000" lvl="4" indent="-342900" algn="l">
              <a:lnSpc>
                <a:spcPct val="100000"/>
              </a:lnSpc>
              <a:spcBef>
                <a:spcPts val="0"/>
              </a:spcBef>
              <a:spcAft>
                <a:spcPts val="0"/>
              </a:spcAft>
              <a:buClr>
                <a:schemeClr val="lt1"/>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pPr lvl="0"/>
            <a:r>
              <a:rPr lang="en-US"/>
              <a:t>Click to edit Master text styles</a:t>
            </a:r>
          </a:p>
        </p:txBody>
      </p:sp>
      <p:sp>
        <p:nvSpPr>
          <p:cNvPr id="45" name="Google Shape;45;p122"/>
          <p:cNvSpPr txBox="1">
            <a:spLocks noGrp="1"/>
          </p:cNvSpPr>
          <p:nvPr>
            <p:ph type="body" idx="4"/>
          </p:nvPr>
        </p:nvSpPr>
        <p:spPr>
          <a:xfrm>
            <a:off x="6843049" y="3179896"/>
            <a:ext cx="2106641" cy="1632133"/>
          </a:xfrm>
          <a:prstGeom prst="rect">
            <a:avLst/>
          </a:prstGeom>
          <a:noFill/>
          <a:ln>
            <a:noFill/>
          </a:ln>
        </p:spPr>
        <p:txBody>
          <a:bodyPr spcFirstLastPara="1" wrap="square" lIns="0" tIns="0" rIns="0" bIns="0" anchor="t" anchorCtr="0">
            <a:normAutofit/>
          </a:bodyPr>
          <a:lstStyle>
            <a:lvl1pPr marL="457200" lvl="0" indent="-304800" algn="l">
              <a:lnSpc>
                <a:spcPct val="140000"/>
              </a:lnSpc>
              <a:spcBef>
                <a:spcPts val="500"/>
              </a:spcBef>
              <a:spcAft>
                <a:spcPts val="0"/>
              </a:spcAft>
              <a:buSzPts val="1200"/>
              <a:buFont typeface="Arial"/>
              <a:buChar char="✦"/>
              <a:defRPr sz="1200" b="0" i="0">
                <a:solidFill>
                  <a:schemeClr val="tx1"/>
                </a:solidFill>
              </a:defRPr>
            </a:lvl1pPr>
            <a:lvl2pPr marL="914400" lvl="1" indent="-342900" algn="l">
              <a:lnSpc>
                <a:spcPct val="100000"/>
              </a:lnSpc>
              <a:spcBef>
                <a:spcPts val="0"/>
              </a:spcBef>
              <a:spcAft>
                <a:spcPts val="0"/>
              </a:spcAft>
              <a:buClr>
                <a:schemeClr val="lt1"/>
              </a:buClr>
              <a:buSzPts val="1800"/>
              <a:buChar char="•"/>
              <a:defRPr/>
            </a:lvl2pPr>
            <a:lvl3pPr marL="1371600" lvl="2" indent="-342900" algn="l">
              <a:lnSpc>
                <a:spcPct val="100000"/>
              </a:lnSpc>
              <a:spcBef>
                <a:spcPts val="0"/>
              </a:spcBef>
              <a:spcAft>
                <a:spcPts val="0"/>
              </a:spcAft>
              <a:buClr>
                <a:schemeClr val="lt1"/>
              </a:buClr>
              <a:buSzPts val="1800"/>
              <a:buChar char="⁃"/>
              <a:defRPr/>
            </a:lvl3pPr>
            <a:lvl4pPr marL="1828800" lvl="3" indent="-342900" algn="l">
              <a:lnSpc>
                <a:spcPct val="100000"/>
              </a:lnSpc>
              <a:spcBef>
                <a:spcPts val="0"/>
              </a:spcBef>
              <a:spcAft>
                <a:spcPts val="0"/>
              </a:spcAft>
              <a:buClr>
                <a:schemeClr val="lt1"/>
              </a:buClr>
              <a:buSzPts val="1800"/>
              <a:buChar char="•"/>
              <a:defRPr/>
            </a:lvl4pPr>
            <a:lvl5pPr marL="2286000" lvl="4" indent="-342900" algn="l">
              <a:lnSpc>
                <a:spcPct val="100000"/>
              </a:lnSpc>
              <a:spcBef>
                <a:spcPts val="0"/>
              </a:spcBef>
              <a:spcAft>
                <a:spcPts val="0"/>
              </a:spcAft>
              <a:buClr>
                <a:schemeClr val="lt1"/>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pPr lvl="0"/>
            <a:r>
              <a:rPr lang="en-US"/>
              <a:t>Click to edit Master text styles</a:t>
            </a:r>
          </a:p>
        </p:txBody>
      </p:sp>
      <p:sp>
        <p:nvSpPr>
          <p:cNvPr id="46" name="Google Shape;46;p122"/>
          <p:cNvSpPr txBox="1">
            <a:spLocks noGrp="1"/>
          </p:cNvSpPr>
          <p:nvPr>
            <p:ph type="body" idx="5"/>
          </p:nvPr>
        </p:nvSpPr>
        <p:spPr>
          <a:xfrm>
            <a:off x="202219" y="3842388"/>
            <a:ext cx="4152611" cy="969641"/>
          </a:xfrm>
          <a:prstGeom prst="rect">
            <a:avLst/>
          </a:prstGeom>
          <a:noFill/>
          <a:ln>
            <a:noFill/>
          </a:ln>
        </p:spPr>
        <p:txBody>
          <a:bodyPr spcFirstLastPara="1" wrap="square" lIns="0" tIns="0" rIns="0" bIns="0" anchor="t" anchorCtr="0">
            <a:normAutofit/>
          </a:bodyPr>
          <a:lstStyle>
            <a:lvl1pPr marL="457200" lvl="0" indent="-304800" algn="l">
              <a:lnSpc>
                <a:spcPct val="140000"/>
              </a:lnSpc>
              <a:spcBef>
                <a:spcPts val="500"/>
              </a:spcBef>
              <a:spcAft>
                <a:spcPts val="0"/>
              </a:spcAft>
              <a:buSzPts val="1200"/>
              <a:buFont typeface="Arial"/>
              <a:buChar char="✦"/>
              <a:defRPr sz="1200" b="0" i="0">
                <a:solidFill>
                  <a:schemeClr val="tx1"/>
                </a:solidFill>
              </a:defRPr>
            </a:lvl1pPr>
            <a:lvl2pPr marL="914400" lvl="1" indent="-342900" algn="l">
              <a:lnSpc>
                <a:spcPct val="100000"/>
              </a:lnSpc>
              <a:spcBef>
                <a:spcPts val="0"/>
              </a:spcBef>
              <a:spcAft>
                <a:spcPts val="0"/>
              </a:spcAft>
              <a:buClr>
                <a:schemeClr val="lt1"/>
              </a:buClr>
              <a:buSzPts val="1800"/>
              <a:buChar char="•"/>
              <a:defRPr/>
            </a:lvl2pPr>
            <a:lvl3pPr marL="1371600" lvl="2" indent="-342900" algn="l">
              <a:lnSpc>
                <a:spcPct val="100000"/>
              </a:lnSpc>
              <a:spcBef>
                <a:spcPts val="0"/>
              </a:spcBef>
              <a:spcAft>
                <a:spcPts val="0"/>
              </a:spcAft>
              <a:buClr>
                <a:schemeClr val="lt1"/>
              </a:buClr>
              <a:buSzPts val="1800"/>
              <a:buChar char="⁃"/>
              <a:defRPr/>
            </a:lvl3pPr>
            <a:lvl4pPr marL="1828800" lvl="3" indent="-342900" algn="l">
              <a:lnSpc>
                <a:spcPct val="100000"/>
              </a:lnSpc>
              <a:spcBef>
                <a:spcPts val="0"/>
              </a:spcBef>
              <a:spcAft>
                <a:spcPts val="0"/>
              </a:spcAft>
              <a:buClr>
                <a:schemeClr val="lt1"/>
              </a:buClr>
              <a:buSzPts val="1800"/>
              <a:buChar char="•"/>
              <a:defRPr/>
            </a:lvl4pPr>
            <a:lvl5pPr marL="2286000" lvl="4" indent="-342900" algn="l">
              <a:lnSpc>
                <a:spcPct val="100000"/>
              </a:lnSpc>
              <a:spcBef>
                <a:spcPts val="0"/>
              </a:spcBef>
              <a:spcAft>
                <a:spcPts val="0"/>
              </a:spcAft>
              <a:buClr>
                <a:schemeClr val="lt1"/>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pPr lvl="0"/>
            <a:r>
              <a:rPr lang="en-US"/>
              <a:t>Click to edit Master text styles</a:t>
            </a:r>
          </a:p>
        </p:txBody>
      </p:sp>
    </p:spTree>
    <p:extLst>
      <p:ext uri="{BB962C8B-B14F-4D97-AF65-F5344CB8AC3E}">
        <p14:creationId xmlns:p14="http://schemas.microsoft.com/office/powerpoint/2010/main" val="24480533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se Study" preserve="1">
  <p:cSld name="Case Study">
    <p:spTree>
      <p:nvGrpSpPr>
        <p:cNvPr id="1" name="Shape 299"/>
        <p:cNvGrpSpPr/>
        <p:nvPr/>
      </p:nvGrpSpPr>
      <p:grpSpPr>
        <a:xfrm>
          <a:off x="0" y="0"/>
          <a:ext cx="0" cy="0"/>
          <a:chOff x="0" y="0"/>
          <a:chExt cx="0" cy="0"/>
        </a:xfrm>
      </p:grpSpPr>
      <p:sp>
        <p:nvSpPr>
          <p:cNvPr id="18" name="Rounded Rectangle 17">
            <a:extLst>
              <a:ext uri="{FF2B5EF4-FFF2-40B4-BE49-F238E27FC236}">
                <a16:creationId xmlns:a16="http://schemas.microsoft.com/office/drawing/2014/main" id="{0A282A4B-41C3-3242-8353-F0278F59A291}"/>
              </a:ext>
            </a:extLst>
          </p:cNvPr>
          <p:cNvSpPr/>
          <p:nvPr/>
        </p:nvSpPr>
        <p:spPr>
          <a:xfrm>
            <a:off x="6617366" y="201337"/>
            <a:ext cx="2344168" cy="768507"/>
          </a:xfrm>
          <a:prstGeom prst="roundRect">
            <a:avLst>
              <a:gd name="adj" fmla="val 19579"/>
            </a:avLst>
          </a:prstGeom>
          <a:solidFill>
            <a:schemeClr val="bg1"/>
          </a:solidFill>
          <a:ln w="12700" cap="flat" cmpd="sng">
            <a:solidFill>
              <a:schemeClr val="accent1"/>
            </a:solidFill>
            <a:prstDash val="solid"/>
            <a:round/>
            <a:headEnd type="none" w="sm" len="sm"/>
            <a:tailEnd type="none" w="sm" len="sm"/>
          </a:ln>
          <a:effectLst>
            <a:outerShdw blurRad="215900" algn="ctr" rotWithShape="0">
              <a:schemeClr val="accent1">
                <a:alpha val="89000"/>
              </a:schemeClr>
            </a:outerShdw>
          </a:effectLst>
        </p:spPr>
        <p:txBody>
          <a:bodyPr spcFirstLastPara="1" wrap="square" lIns="137150" tIns="137150" rIns="137150" bIns="137150" anchor="t" anchorCtr="1">
            <a:noAutofit/>
          </a:bodyPr>
          <a:lstStyle/>
          <a:p>
            <a:pPr lvl="0" algn="ctr">
              <a:buSzPts val="1200"/>
            </a:pPr>
            <a:endParaRPr lang="en-US" sz="1200" b="1" dirty="0"/>
          </a:p>
        </p:txBody>
      </p:sp>
      <p:sp>
        <p:nvSpPr>
          <p:cNvPr id="302" name="Google Shape;302;g73b29b4557_3_95"/>
          <p:cNvSpPr txBox="1">
            <a:spLocks noGrp="1"/>
          </p:cNvSpPr>
          <p:nvPr>
            <p:ph type="title"/>
          </p:nvPr>
        </p:nvSpPr>
        <p:spPr>
          <a:xfrm>
            <a:off x="202327" y="290862"/>
            <a:ext cx="6415039" cy="416169"/>
          </a:xfrm>
          <a:prstGeom prst="rect">
            <a:avLst/>
          </a:prstGeom>
          <a:noFill/>
          <a:ln>
            <a:noFill/>
          </a:ln>
        </p:spPr>
        <p:txBody>
          <a:bodyPr spcFirstLastPara="1" wrap="square" lIns="64000" tIns="36575" rIns="64000" bIns="36575" anchor="t" anchorCtr="0">
            <a:normAutofit/>
          </a:bodyPr>
          <a:lstStyle>
            <a:lvl1pPr lvl="0" algn="l">
              <a:lnSpc>
                <a:spcPct val="90000"/>
              </a:lnSpc>
              <a:spcBef>
                <a:spcPts val="0"/>
              </a:spcBef>
              <a:spcAft>
                <a:spcPts val="0"/>
              </a:spcAft>
              <a:buSzPts val="1400"/>
              <a:buNone/>
              <a:defRPr sz="1800">
                <a:solidFill>
                  <a:schemeClr val="bg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
        <p:nvSpPr>
          <p:cNvPr id="303" name="Google Shape;303;g73b29b4557_3_95"/>
          <p:cNvSpPr txBox="1">
            <a:spLocks noGrp="1"/>
          </p:cNvSpPr>
          <p:nvPr>
            <p:ph type="body" idx="2"/>
          </p:nvPr>
        </p:nvSpPr>
        <p:spPr>
          <a:xfrm>
            <a:off x="212629" y="3694279"/>
            <a:ext cx="4581794" cy="1119582"/>
          </a:xfrm>
          <a:prstGeom prst="rect">
            <a:avLst/>
          </a:prstGeom>
          <a:noFill/>
          <a:ln>
            <a:noFill/>
          </a:ln>
        </p:spPr>
        <p:txBody>
          <a:bodyPr spcFirstLastPara="1" wrap="square" lIns="91440" tIns="34275" rIns="68575" bIns="34275" anchor="t" anchorCtr="0">
            <a:normAutofit/>
          </a:bodyPr>
          <a:lstStyle>
            <a:lvl1pPr marL="120650" marR="0" lvl="0" indent="-120650" algn="l">
              <a:lnSpc>
                <a:spcPct val="100000"/>
              </a:lnSpc>
              <a:spcBef>
                <a:spcPts val="500"/>
              </a:spcBef>
              <a:spcAft>
                <a:spcPts val="0"/>
              </a:spcAft>
              <a:buClr>
                <a:schemeClr val="accent1"/>
              </a:buClr>
              <a:buSzPct val="80000"/>
              <a:buFont typeface="Arial"/>
              <a:buChar char="✦"/>
              <a:tabLst/>
              <a:defRPr sz="1000">
                <a:solidFill>
                  <a:schemeClr val="tx1"/>
                </a:solidFill>
                <a:latin typeface="+mn-lt"/>
                <a:ea typeface="Arial"/>
                <a:cs typeface="Arial"/>
                <a:sym typeface="Arial"/>
              </a:defRPr>
            </a:lvl1pPr>
            <a:lvl2pPr marL="914400" lvl="1" indent="-228600" algn="l">
              <a:lnSpc>
                <a:spcPct val="100000"/>
              </a:lnSpc>
              <a:spcBef>
                <a:spcPts val="450"/>
              </a:spcBef>
              <a:spcAft>
                <a:spcPts val="0"/>
              </a:spcAft>
              <a:buClr>
                <a:schemeClr val="dk1"/>
              </a:buClr>
              <a:buSzPts val="1800"/>
              <a:buFont typeface="Arial"/>
              <a:buNone/>
              <a:defRPr sz="975">
                <a:solidFill>
                  <a:srgbClr val="666666"/>
                </a:solidFill>
              </a:defRPr>
            </a:lvl2pPr>
            <a:lvl3pPr marL="1371600" lvl="2" indent="-323850" algn="l">
              <a:lnSpc>
                <a:spcPct val="100000"/>
              </a:lnSpc>
              <a:spcBef>
                <a:spcPts val="500"/>
              </a:spcBef>
              <a:spcAft>
                <a:spcPts val="0"/>
              </a:spcAft>
              <a:buClr>
                <a:schemeClr val="dk1"/>
              </a:buClr>
              <a:buSzPts val="1500"/>
              <a:buChar char="•"/>
              <a:defRPr>
                <a:latin typeface="Arial"/>
                <a:ea typeface="Arial"/>
                <a:cs typeface="Arial"/>
                <a:sym typeface="Arial"/>
              </a:defRPr>
            </a:lvl3pPr>
            <a:lvl4pPr marL="1828800" lvl="3" indent="-317500" algn="l">
              <a:lnSpc>
                <a:spcPct val="100000"/>
              </a:lnSpc>
              <a:spcBef>
                <a:spcPts val="500"/>
              </a:spcBef>
              <a:spcAft>
                <a:spcPts val="0"/>
              </a:spcAft>
              <a:buClr>
                <a:schemeClr val="dk1"/>
              </a:buClr>
              <a:buSzPts val="1400"/>
              <a:buChar char="•"/>
              <a:defRPr>
                <a:latin typeface="Arial"/>
                <a:ea typeface="Arial"/>
                <a:cs typeface="Arial"/>
                <a:sym typeface="Arial"/>
              </a:defRPr>
            </a:lvl4pPr>
            <a:lvl5pPr marL="2286000" lvl="4" indent="-317500" algn="l">
              <a:lnSpc>
                <a:spcPct val="100000"/>
              </a:lnSpc>
              <a:spcBef>
                <a:spcPts val="500"/>
              </a:spcBef>
              <a:spcAft>
                <a:spcPts val="0"/>
              </a:spcAft>
              <a:buClr>
                <a:schemeClr val="dk1"/>
              </a:buClr>
              <a:buSzPts val="1400"/>
              <a:buChar char="•"/>
              <a:defRPr>
                <a:latin typeface="Arial"/>
                <a:ea typeface="Arial"/>
                <a:cs typeface="Arial"/>
                <a:sym typeface="Arial"/>
              </a:defRPr>
            </a:lvl5pPr>
            <a:lvl6pPr marL="2743200" lvl="5" indent="-317500" algn="l">
              <a:lnSpc>
                <a:spcPct val="90000"/>
              </a:lnSpc>
              <a:spcBef>
                <a:spcPts val="5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304" name="Google Shape;304;g73b29b4557_3_95"/>
          <p:cNvSpPr txBox="1">
            <a:spLocks noGrp="1"/>
          </p:cNvSpPr>
          <p:nvPr>
            <p:ph type="body" idx="3" hasCustomPrompt="1"/>
          </p:nvPr>
        </p:nvSpPr>
        <p:spPr>
          <a:xfrm>
            <a:off x="202325" y="684457"/>
            <a:ext cx="4572000" cy="288925"/>
          </a:xfrm>
          <a:prstGeom prst="rect">
            <a:avLst/>
          </a:prstGeom>
          <a:noFill/>
          <a:ln>
            <a:noFill/>
          </a:ln>
        </p:spPr>
        <p:txBody>
          <a:bodyPr spcFirstLastPara="1" wrap="square" lIns="91440" tIns="0" rIns="0" bIns="0" anchor="t" anchorCtr="0">
            <a:noAutofit/>
          </a:bodyPr>
          <a:lstStyle>
            <a:lvl1pPr marL="9525" lvl="0" indent="0" algn="l">
              <a:lnSpc>
                <a:spcPct val="100000"/>
              </a:lnSpc>
              <a:spcBef>
                <a:spcPts val="500"/>
              </a:spcBef>
              <a:spcAft>
                <a:spcPts val="0"/>
              </a:spcAft>
              <a:buSzPts val="2100"/>
              <a:buNone/>
              <a:tabLst/>
              <a:defRPr sz="1600" b="0" i="0">
                <a:solidFill>
                  <a:schemeClr val="tx1"/>
                </a:solidFill>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r>
              <a:rPr lang="en-US" dirty="0"/>
              <a:t>Challenge</a:t>
            </a:r>
            <a:endParaRPr dirty="0"/>
          </a:p>
        </p:txBody>
      </p:sp>
      <p:sp>
        <p:nvSpPr>
          <p:cNvPr id="305" name="Google Shape;305;g73b29b4557_3_95"/>
          <p:cNvSpPr txBox="1">
            <a:spLocks noGrp="1"/>
          </p:cNvSpPr>
          <p:nvPr>
            <p:ph type="body" idx="4"/>
          </p:nvPr>
        </p:nvSpPr>
        <p:spPr>
          <a:xfrm>
            <a:off x="201488" y="973381"/>
            <a:ext cx="4572000" cy="1119582"/>
          </a:xfrm>
          <a:prstGeom prst="rect">
            <a:avLst/>
          </a:prstGeom>
          <a:noFill/>
          <a:ln>
            <a:noFill/>
          </a:ln>
        </p:spPr>
        <p:txBody>
          <a:bodyPr spcFirstLastPara="1" wrap="square" lIns="91440" tIns="36575" rIns="64000" bIns="36575" anchor="t" anchorCtr="0">
            <a:normAutofit/>
          </a:bodyPr>
          <a:lstStyle>
            <a:lvl1pPr marL="120650" lvl="0" indent="-120650" algn="l">
              <a:lnSpc>
                <a:spcPct val="100000"/>
              </a:lnSpc>
              <a:spcBef>
                <a:spcPts val="500"/>
              </a:spcBef>
              <a:spcAft>
                <a:spcPts val="0"/>
              </a:spcAft>
              <a:buSzPct val="80000"/>
              <a:buFont typeface="Arial"/>
              <a:buChar char="✦"/>
              <a:tabLst/>
              <a:defRPr sz="1000" b="0" i="0">
                <a:solidFill>
                  <a:schemeClr val="tx1"/>
                </a:solidFill>
                <a:latin typeface="+mn-lt"/>
              </a:defRPr>
            </a:lvl1pPr>
            <a:lvl2pPr marL="914400" lvl="1" indent="-228600" algn="l">
              <a:lnSpc>
                <a:spcPct val="120000"/>
              </a:lnSpc>
              <a:spcBef>
                <a:spcPts val="0"/>
              </a:spcBef>
              <a:spcAft>
                <a:spcPts val="0"/>
              </a:spcAft>
              <a:buSzPts val="1200"/>
              <a:buNone/>
              <a:defRPr sz="1200">
                <a:solidFill>
                  <a:srgbClr val="333333"/>
                </a:solidFill>
              </a:defRPr>
            </a:lvl2pPr>
            <a:lvl3pPr marL="1371600" lvl="2" indent="-228600" algn="l">
              <a:lnSpc>
                <a:spcPct val="120000"/>
              </a:lnSpc>
              <a:spcBef>
                <a:spcPts val="0"/>
              </a:spcBef>
              <a:spcAft>
                <a:spcPts val="0"/>
              </a:spcAft>
              <a:buSzPts val="1200"/>
              <a:buNone/>
              <a:defRPr sz="1200">
                <a:solidFill>
                  <a:srgbClr val="333333"/>
                </a:solidFill>
              </a:defRPr>
            </a:lvl3pPr>
            <a:lvl4pPr marL="1828800" lvl="3" indent="-228600" algn="l">
              <a:lnSpc>
                <a:spcPct val="120000"/>
              </a:lnSpc>
              <a:spcBef>
                <a:spcPts val="0"/>
              </a:spcBef>
              <a:spcAft>
                <a:spcPts val="0"/>
              </a:spcAft>
              <a:buSzPts val="1200"/>
              <a:buNone/>
              <a:defRPr sz="1200">
                <a:solidFill>
                  <a:srgbClr val="333333"/>
                </a:solidFill>
              </a:defRPr>
            </a:lvl4pPr>
            <a:lvl5pPr marL="2286000" lvl="4" indent="-228600" algn="l">
              <a:lnSpc>
                <a:spcPct val="120000"/>
              </a:lnSpc>
              <a:spcBef>
                <a:spcPts val="0"/>
              </a:spcBef>
              <a:spcAft>
                <a:spcPts val="0"/>
              </a:spcAft>
              <a:buSzPts val="1200"/>
              <a:buNone/>
              <a:defRPr sz="1200">
                <a:solidFill>
                  <a:srgbClr val="333333"/>
                </a:solidFill>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pPr lvl="0"/>
            <a:r>
              <a:rPr lang="en-US" dirty="0"/>
              <a:t>Click to edit Master text styles</a:t>
            </a:r>
          </a:p>
        </p:txBody>
      </p:sp>
      <p:sp>
        <p:nvSpPr>
          <p:cNvPr id="306" name="Google Shape;306;g73b29b4557_3_95"/>
          <p:cNvSpPr txBox="1">
            <a:spLocks noGrp="1"/>
          </p:cNvSpPr>
          <p:nvPr>
            <p:ph type="body" idx="5" hasCustomPrompt="1"/>
          </p:nvPr>
        </p:nvSpPr>
        <p:spPr>
          <a:xfrm>
            <a:off x="213465" y="2016028"/>
            <a:ext cx="4572000" cy="288925"/>
          </a:xfrm>
          <a:prstGeom prst="rect">
            <a:avLst/>
          </a:prstGeom>
          <a:noFill/>
          <a:ln>
            <a:noFill/>
          </a:ln>
        </p:spPr>
        <p:txBody>
          <a:bodyPr spcFirstLastPara="1" wrap="square" lIns="91440" tIns="0" rIns="0" bIns="0" anchor="t" anchorCtr="0">
            <a:noAutofit/>
          </a:bodyPr>
          <a:lstStyle>
            <a:lvl1pPr marL="9525" lvl="0" indent="0" algn="l">
              <a:lnSpc>
                <a:spcPct val="100000"/>
              </a:lnSpc>
              <a:spcBef>
                <a:spcPts val="500"/>
              </a:spcBef>
              <a:spcAft>
                <a:spcPts val="0"/>
              </a:spcAft>
              <a:buSzPts val="2100"/>
              <a:buNone/>
              <a:tabLst/>
              <a:defRPr sz="1600" b="0" i="0">
                <a:solidFill>
                  <a:schemeClr val="tx1"/>
                </a:solidFill>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r>
              <a:rPr lang="en-US" dirty="0"/>
              <a:t>Solution</a:t>
            </a:r>
            <a:endParaRPr dirty="0"/>
          </a:p>
        </p:txBody>
      </p:sp>
      <p:sp>
        <p:nvSpPr>
          <p:cNvPr id="307" name="Google Shape;307;g73b29b4557_3_95"/>
          <p:cNvSpPr txBox="1">
            <a:spLocks noGrp="1"/>
          </p:cNvSpPr>
          <p:nvPr>
            <p:ph type="body" idx="6"/>
          </p:nvPr>
        </p:nvSpPr>
        <p:spPr>
          <a:xfrm>
            <a:off x="212628" y="2308491"/>
            <a:ext cx="4572000" cy="1119582"/>
          </a:xfrm>
          <a:prstGeom prst="rect">
            <a:avLst/>
          </a:prstGeom>
          <a:noFill/>
          <a:ln>
            <a:noFill/>
          </a:ln>
        </p:spPr>
        <p:txBody>
          <a:bodyPr spcFirstLastPara="1" wrap="square" lIns="91440" tIns="36575" rIns="64000" bIns="36575" anchor="t" anchorCtr="0">
            <a:normAutofit/>
          </a:bodyPr>
          <a:lstStyle>
            <a:lvl1pPr marL="120650" marR="0" lvl="0" indent="-120650" algn="l">
              <a:lnSpc>
                <a:spcPct val="100000"/>
              </a:lnSpc>
              <a:spcBef>
                <a:spcPts val="500"/>
              </a:spcBef>
              <a:spcAft>
                <a:spcPts val="0"/>
              </a:spcAft>
              <a:buClr>
                <a:schemeClr val="accent1"/>
              </a:buClr>
              <a:buSzPct val="80000"/>
              <a:buFont typeface="Arial"/>
              <a:buChar char="✦"/>
              <a:tabLst/>
              <a:defRPr sz="1000" b="0" i="0">
                <a:solidFill>
                  <a:schemeClr val="tx1"/>
                </a:solidFill>
                <a:latin typeface="+mn-lt"/>
              </a:defRPr>
            </a:lvl1pPr>
            <a:lvl2pPr marL="914400" lvl="1" indent="-228600" algn="l">
              <a:lnSpc>
                <a:spcPct val="120000"/>
              </a:lnSpc>
              <a:spcBef>
                <a:spcPts val="0"/>
              </a:spcBef>
              <a:spcAft>
                <a:spcPts val="0"/>
              </a:spcAft>
              <a:buSzPts val="1200"/>
              <a:buNone/>
              <a:defRPr sz="1200">
                <a:solidFill>
                  <a:srgbClr val="333333"/>
                </a:solidFill>
              </a:defRPr>
            </a:lvl2pPr>
            <a:lvl3pPr marL="1371600" lvl="2" indent="-228600" algn="l">
              <a:lnSpc>
                <a:spcPct val="120000"/>
              </a:lnSpc>
              <a:spcBef>
                <a:spcPts val="0"/>
              </a:spcBef>
              <a:spcAft>
                <a:spcPts val="0"/>
              </a:spcAft>
              <a:buSzPts val="1200"/>
              <a:buNone/>
              <a:defRPr sz="1200">
                <a:solidFill>
                  <a:srgbClr val="333333"/>
                </a:solidFill>
              </a:defRPr>
            </a:lvl3pPr>
            <a:lvl4pPr marL="1828800" lvl="3" indent="-228600" algn="l">
              <a:lnSpc>
                <a:spcPct val="120000"/>
              </a:lnSpc>
              <a:spcBef>
                <a:spcPts val="0"/>
              </a:spcBef>
              <a:spcAft>
                <a:spcPts val="0"/>
              </a:spcAft>
              <a:buSzPts val="1200"/>
              <a:buNone/>
              <a:defRPr sz="1200">
                <a:solidFill>
                  <a:srgbClr val="333333"/>
                </a:solidFill>
              </a:defRPr>
            </a:lvl4pPr>
            <a:lvl5pPr marL="2286000" lvl="4" indent="-228600" algn="l">
              <a:lnSpc>
                <a:spcPct val="120000"/>
              </a:lnSpc>
              <a:spcBef>
                <a:spcPts val="0"/>
              </a:spcBef>
              <a:spcAft>
                <a:spcPts val="0"/>
              </a:spcAft>
              <a:buSzPts val="1200"/>
              <a:buNone/>
              <a:defRPr sz="1200">
                <a:solidFill>
                  <a:srgbClr val="333333"/>
                </a:solidFill>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pPr lvl="0"/>
            <a:r>
              <a:rPr lang="en-US"/>
              <a:t>Click to edit Master text styles</a:t>
            </a:r>
          </a:p>
        </p:txBody>
      </p:sp>
      <p:sp>
        <p:nvSpPr>
          <p:cNvPr id="308" name="Google Shape;308;g73b29b4557_3_95"/>
          <p:cNvSpPr txBox="1">
            <a:spLocks noGrp="1"/>
          </p:cNvSpPr>
          <p:nvPr>
            <p:ph type="body" idx="7" hasCustomPrompt="1"/>
          </p:nvPr>
        </p:nvSpPr>
        <p:spPr>
          <a:xfrm>
            <a:off x="212628" y="3401815"/>
            <a:ext cx="4572000" cy="292608"/>
          </a:xfrm>
          <a:prstGeom prst="rect">
            <a:avLst/>
          </a:prstGeom>
          <a:noFill/>
          <a:ln>
            <a:noFill/>
          </a:ln>
        </p:spPr>
        <p:txBody>
          <a:bodyPr spcFirstLastPara="1" wrap="square" lIns="91440" tIns="0" rIns="0" bIns="0" anchor="t" anchorCtr="0">
            <a:noAutofit/>
          </a:bodyPr>
          <a:lstStyle>
            <a:lvl1pPr marL="9525" lvl="0" indent="0" algn="l">
              <a:lnSpc>
                <a:spcPct val="100000"/>
              </a:lnSpc>
              <a:spcBef>
                <a:spcPts val="500"/>
              </a:spcBef>
              <a:spcAft>
                <a:spcPts val="0"/>
              </a:spcAft>
              <a:buSzPts val="2100"/>
              <a:buNone/>
              <a:tabLst/>
              <a:defRPr sz="1600" b="0" i="0">
                <a:solidFill>
                  <a:schemeClr val="tx1"/>
                </a:solidFill>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r>
              <a:rPr lang="en-US" dirty="0"/>
              <a:t>Why Hazelcast</a:t>
            </a:r>
            <a:endParaRPr dirty="0"/>
          </a:p>
        </p:txBody>
      </p:sp>
      <p:sp>
        <p:nvSpPr>
          <p:cNvPr id="311" name="Google Shape;311;g73b29b4557_3_95"/>
          <p:cNvSpPr txBox="1"/>
          <p:nvPr/>
        </p:nvSpPr>
        <p:spPr>
          <a:xfrm>
            <a:off x="5241956" y="407406"/>
            <a:ext cx="0" cy="0"/>
          </a:xfrm>
          <a:prstGeom prst="rect">
            <a:avLst/>
          </a:prstGeom>
          <a:solidFill>
            <a:schemeClr val="lt1"/>
          </a:solidFill>
          <a:ln>
            <a:noFill/>
          </a:ln>
        </p:spPr>
        <p:txBody>
          <a:bodyPr spcFirstLastPara="1" wrap="square" lIns="64000" tIns="36575" rIns="64000" bIns="36575" anchor="t" anchorCtr="0">
            <a:noAutofit/>
          </a:bodyPr>
          <a:lstStyle/>
          <a:p>
            <a:pPr marL="0" marR="0" lvl="0" indent="0" algn="l" rtl="0">
              <a:lnSpc>
                <a:spcPct val="80000"/>
              </a:lnSpc>
              <a:spcBef>
                <a:spcPts val="0"/>
              </a:spcBef>
              <a:spcAft>
                <a:spcPts val="0"/>
              </a:spcAft>
              <a:buClr>
                <a:srgbClr val="000000"/>
              </a:buClr>
              <a:buSzPts val="450"/>
              <a:buFont typeface="Arial"/>
              <a:buNone/>
            </a:pPr>
            <a:endParaRPr sz="450" b="0" i="0" u="none" strike="noStrike" cap="none">
              <a:solidFill>
                <a:schemeClr val="accent1"/>
              </a:solidFill>
              <a:latin typeface="Arial"/>
              <a:ea typeface="Arial"/>
              <a:cs typeface="Arial"/>
              <a:sym typeface="Arial"/>
            </a:endParaRPr>
          </a:p>
        </p:txBody>
      </p:sp>
      <p:sp>
        <p:nvSpPr>
          <p:cNvPr id="12" name="Google Shape;304;g73b29b4557_3_95">
            <a:extLst>
              <a:ext uri="{FF2B5EF4-FFF2-40B4-BE49-F238E27FC236}">
                <a16:creationId xmlns:a16="http://schemas.microsoft.com/office/drawing/2014/main" id="{020044BB-F23A-5A41-9C1A-BBC45E0218EB}"/>
              </a:ext>
            </a:extLst>
          </p:cNvPr>
          <p:cNvSpPr txBox="1">
            <a:spLocks noGrp="1"/>
          </p:cNvSpPr>
          <p:nvPr>
            <p:ph type="body" idx="12" hasCustomPrompt="1"/>
          </p:nvPr>
        </p:nvSpPr>
        <p:spPr>
          <a:xfrm>
            <a:off x="175166" y="108195"/>
            <a:ext cx="4572000" cy="179129"/>
          </a:xfrm>
          <a:prstGeom prst="rect">
            <a:avLst/>
          </a:prstGeom>
          <a:noFill/>
          <a:ln>
            <a:noFill/>
          </a:ln>
        </p:spPr>
        <p:txBody>
          <a:bodyPr spcFirstLastPara="1" wrap="square" lIns="91440" tIns="0" rIns="0" bIns="0" anchor="t" anchorCtr="0">
            <a:noAutofit/>
          </a:bodyPr>
          <a:lstStyle>
            <a:lvl1pPr marL="9525" lvl="0" indent="0" algn="l">
              <a:lnSpc>
                <a:spcPct val="100000"/>
              </a:lnSpc>
              <a:spcBef>
                <a:spcPts val="500"/>
              </a:spcBef>
              <a:spcAft>
                <a:spcPts val="0"/>
              </a:spcAft>
              <a:buSzPts val="2100"/>
              <a:buNone/>
              <a:tabLst/>
              <a:defRPr sz="900" b="0" i="0" spc="100" baseline="0">
                <a:solidFill>
                  <a:schemeClr val="accent1"/>
                </a:solidFill>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r>
              <a:rPr lang="en-US" dirty="0"/>
              <a:t>CUSTOMER CASE STUDY</a:t>
            </a:r>
          </a:p>
        </p:txBody>
      </p:sp>
    </p:spTree>
    <p:extLst>
      <p:ext uri="{BB962C8B-B14F-4D97-AF65-F5344CB8AC3E}">
        <p14:creationId xmlns:p14="http://schemas.microsoft.com/office/powerpoint/2010/main" val="188889967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640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 No Logo">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FB8F40-45E2-134A-B364-1064A344330B}"/>
              </a:ext>
            </a:extLst>
          </p:cNvPr>
          <p:cNvSpPr/>
          <p:nvPr/>
        </p:nvSpPr>
        <p:spPr>
          <a:xfrm>
            <a:off x="213305"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0BEB5EE-9DB6-DF44-857F-2C98186A3D54}"/>
              </a:ext>
            </a:extLst>
          </p:cNvPr>
          <p:cNvSpPr/>
          <p:nvPr userDrawn="1"/>
        </p:nvSpPr>
        <p:spPr>
          <a:xfrm>
            <a:off x="213305"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4891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F88D-A1F0-074D-B361-7AC0462D51BA}"/>
              </a:ext>
            </a:extLst>
          </p:cNvPr>
          <p:cNvSpPr>
            <a:spLocks noGrp="1"/>
          </p:cNvSpPr>
          <p:nvPr>
            <p:ph type="title" hasCustomPrompt="1"/>
          </p:nvPr>
        </p:nvSpPr>
        <p:spPr/>
        <p:txBody>
          <a:bodyPr/>
          <a:lstStyle/>
          <a:p>
            <a:r>
              <a:rPr lang="en-US" dirty="0"/>
              <a:t>Click to edit title</a:t>
            </a:r>
          </a:p>
        </p:txBody>
      </p:sp>
      <p:sp>
        <p:nvSpPr>
          <p:cNvPr id="6" name="Content Placeholder 3">
            <a:extLst>
              <a:ext uri="{FF2B5EF4-FFF2-40B4-BE49-F238E27FC236}">
                <a16:creationId xmlns:a16="http://schemas.microsoft.com/office/drawing/2014/main" id="{8DA67B84-3B1D-604E-A0E6-CBDD6900920C}"/>
              </a:ext>
            </a:extLst>
          </p:cNvPr>
          <p:cNvSpPr>
            <a:spLocks noGrp="1"/>
          </p:cNvSpPr>
          <p:nvPr>
            <p:ph sz="quarter" idx="10"/>
          </p:nvPr>
        </p:nvSpPr>
        <p:spPr>
          <a:xfrm>
            <a:off x="227013" y="666750"/>
            <a:ext cx="4270561" cy="4093515"/>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a:extLst>
              <a:ext uri="{FF2B5EF4-FFF2-40B4-BE49-F238E27FC236}">
                <a16:creationId xmlns:a16="http://schemas.microsoft.com/office/drawing/2014/main" id="{B7D9AE83-6BB8-044C-B1E4-FC26DC58040F}"/>
              </a:ext>
            </a:extLst>
          </p:cNvPr>
          <p:cNvSpPr>
            <a:spLocks noGrp="1"/>
          </p:cNvSpPr>
          <p:nvPr>
            <p:ph sz="quarter" idx="11"/>
          </p:nvPr>
        </p:nvSpPr>
        <p:spPr>
          <a:xfrm>
            <a:off x="4646428" y="681041"/>
            <a:ext cx="4270561" cy="4093516"/>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7773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 No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F88D-A1F0-074D-B361-7AC0462D51BA}"/>
              </a:ext>
            </a:extLst>
          </p:cNvPr>
          <p:cNvSpPr>
            <a:spLocks noGrp="1"/>
          </p:cNvSpPr>
          <p:nvPr>
            <p:ph type="title" hasCustomPrompt="1"/>
          </p:nvPr>
        </p:nvSpPr>
        <p:spPr/>
        <p:txBody>
          <a:bodyPr/>
          <a:lstStyle/>
          <a:p>
            <a:r>
              <a:rPr lang="en-US" dirty="0"/>
              <a:t>Click to edit title</a:t>
            </a:r>
          </a:p>
        </p:txBody>
      </p:sp>
      <p:sp>
        <p:nvSpPr>
          <p:cNvPr id="6" name="Content Placeholder 3">
            <a:extLst>
              <a:ext uri="{FF2B5EF4-FFF2-40B4-BE49-F238E27FC236}">
                <a16:creationId xmlns:a16="http://schemas.microsoft.com/office/drawing/2014/main" id="{8DA67B84-3B1D-604E-A0E6-CBDD6900920C}"/>
              </a:ext>
            </a:extLst>
          </p:cNvPr>
          <p:cNvSpPr>
            <a:spLocks noGrp="1"/>
          </p:cNvSpPr>
          <p:nvPr>
            <p:ph sz="quarter" idx="10"/>
          </p:nvPr>
        </p:nvSpPr>
        <p:spPr>
          <a:xfrm>
            <a:off x="227013" y="666750"/>
            <a:ext cx="4270561" cy="4122452"/>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a:extLst>
              <a:ext uri="{FF2B5EF4-FFF2-40B4-BE49-F238E27FC236}">
                <a16:creationId xmlns:a16="http://schemas.microsoft.com/office/drawing/2014/main" id="{B7D9AE83-6BB8-044C-B1E4-FC26DC58040F}"/>
              </a:ext>
            </a:extLst>
          </p:cNvPr>
          <p:cNvSpPr>
            <a:spLocks noGrp="1"/>
          </p:cNvSpPr>
          <p:nvPr>
            <p:ph sz="quarter" idx="11"/>
          </p:nvPr>
        </p:nvSpPr>
        <p:spPr>
          <a:xfrm>
            <a:off x="4646428" y="681041"/>
            <a:ext cx="4270561" cy="4122452"/>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EAD22B1D-369F-DE47-BBDC-EC643C4B28EE}"/>
              </a:ext>
            </a:extLst>
          </p:cNvPr>
          <p:cNvSpPr/>
          <p:nvPr/>
        </p:nvSpPr>
        <p:spPr>
          <a:xfrm>
            <a:off x="227013"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5E2214D-C408-B648-A05A-6B8242FB0C4E}"/>
              </a:ext>
            </a:extLst>
          </p:cNvPr>
          <p:cNvSpPr/>
          <p:nvPr userDrawn="1"/>
        </p:nvSpPr>
        <p:spPr>
          <a:xfrm>
            <a:off x="227013"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387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FBC56-63E6-E946-9F72-1A4C5E9BA99B}"/>
              </a:ext>
            </a:extLst>
          </p:cNvPr>
          <p:cNvSpPr>
            <a:spLocks noGrp="1"/>
          </p:cNvSpPr>
          <p:nvPr>
            <p:ph type="title"/>
          </p:nvPr>
        </p:nvSpPr>
        <p:spPr>
          <a:xfrm>
            <a:off x="227621" y="227621"/>
            <a:ext cx="8688758" cy="362929"/>
          </a:xfrm>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FF233ECF-A1D7-4346-B414-A107AFC491B3}"/>
              </a:ext>
            </a:extLst>
          </p:cNvPr>
          <p:cNvSpPr>
            <a:spLocks noGrp="1"/>
          </p:cNvSpPr>
          <p:nvPr>
            <p:ph sz="quarter" idx="10"/>
          </p:nvPr>
        </p:nvSpPr>
        <p:spPr>
          <a:xfrm>
            <a:off x="227013" y="1007239"/>
            <a:ext cx="4270561" cy="3626674"/>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2">
            <a:extLst>
              <a:ext uri="{FF2B5EF4-FFF2-40B4-BE49-F238E27FC236}">
                <a16:creationId xmlns:a16="http://schemas.microsoft.com/office/drawing/2014/main" id="{705DAD71-5B1F-CB46-A460-DA8B5DB95EBA}"/>
              </a:ext>
            </a:extLst>
          </p:cNvPr>
          <p:cNvSpPr>
            <a:spLocks noGrp="1"/>
          </p:cNvSpPr>
          <p:nvPr>
            <p:ph type="body" idx="1"/>
          </p:nvPr>
        </p:nvSpPr>
        <p:spPr>
          <a:xfrm>
            <a:off x="227621" y="671115"/>
            <a:ext cx="4270561" cy="336124"/>
          </a:xfrm>
          <a:prstGeom prst="rect">
            <a:avLst/>
          </a:prstGeom>
        </p:spPr>
        <p:txBody>
          <a:bodyPr anchor="b">
            <a:normAutofit/>
          </a:bodyPr>
          <a:lstStyle>
            <a:lvl1pPr marL="0" indent="0">
              <a:buNone/>
              <a:defRPr sz="2000" b="0" i="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Text Placeholder 4">
            <a:extLst>
              <a:ext uri="{FF2B5EF4-FFF2-40B4-BE49-F238E27FC236}">
                <a16:creationId xmlns:a16="http://schemas.microsoft.com/office/drawing/2014/main" id="{D128AF74-BF8B-B447-86F1-64F085AAB97D}"/>
              </a:ext>
            </a:extLst>
          </p:cNvPr>
          <p:cNvSpPr>
            <a:spLocks noGrp="1"/>
          </p:cNvSpPr>
          <p:nvPr>
            <p:ph type="body" sz="quarter" idx="3"/>
          </p:nvPr>
        </p:nvSpPr>
        <p:spPr>
          <a:xfrm>
            <a:off x="4629150" y="671115"/>
            <a:ext cx="4287229" cy="336124"/>
          </a:xfrm>
          <a:prstGeom prst="rect">
            <a:avLst/>
          </a:prstGeom>
        </p:spPr>
        <p:txBody>
          <a:bodyPr anchor="b">
            <a:normAutofit/>
          </a:bodyPr>
          <a:lstStyle>
            <a:lvl1pPr marL="0" indent="0">
              <a:buNone/>
              <a:defRPr sz="2000" b="0" i="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Content Placeholder 3">
            <a:extLst>
              <a:ext uri="{FF2B5EF4-FFF2-40B4-BE49-F238E27FC236}">
                <a16:creationId xmlns:a16="http://schemas.microsoft.com/office/drawing/2014/main" id="{D39C40D3-B983-5D47-B74E-8FA24A0EB6C3}"/>
              </a:ext>
            </a:extLst>
          </p:cNvPr>
          <p:cNvSpPr>
            <a:spLocks noGrp="1"/>
          </p:cNvSpPr>
          <p:nvPr>
            <p:ph sz="quarter" idx="11"/>
          </p:nvPr>
        </p:nvSpPr>
        <p:spPr>
          <a:xfrm>
            <a:off x="4629150" y="1007239"/>
            <a:ext cx="4270561" cy="3626674"/>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1643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1.png"/><Relationship Id="rId2" Type="http://schemas.openxmlformats.org/officeDocument/2006/relationships/slideLayout" Target="../slideLayouts/slideLayout29.xml"/><Relationship Id="rId16" Type="http://schemas.openxmlformats.org/officeDocument/2006/relationships/theme" Target="../theme/theme2.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5"/>
        <p:cNvGrpSpPr/>
        <p:nvPr/>
      </p:nvGrpSpPr>
      <p:grpSpPr>
        <a:xfrm>
          <a:off x="0" y="0"/>
          <a:ext cx="0" cy="0"/>
          <a:chOff x="0" y="0"/>
          <a:chExt cx="0" cy="0"/>
        </a:xfrm>
      </p:grpSpPr>
      <p:sp>
        <p:nvSpPr>
          <p:cNvPr id="3" name="Title Placeholder 2">
            <a:extLst>
              <a:ext uri="{FF2B5EF4-FFF2-40B4-BE49-F238E27FC236}">
                <a16:creationId xmlns:a16="http://schemas.microsoft.com/office/drawing/2014/main" id="{71156000-ED2F-5943-8719-564B9E1D3025}"/>
              </a:ext>
            </a:extLst>
          </p:cNvPr>
          <p:cNvSpPr>
            <a:spLocks noGrp="1"/>
          </p:cNvSpPr>
          <p:nvPr>
            <p:ph type="title"/>
          </p:nvPr>
        </p:nvSpPr>
        <p:spPr>
          <a:xfrm>
            <a:off x="227621" y="227622"/>
            <a:ext cx="8688758" cy="360088"/>
          </a:xfrm>
          <a:prstGeom prst="rect">
            <a:avLst/>
          </a:prstGeom>
        </p:spPr>
        <p:txBody>
          <a:bodyPr vert="horz" lIns="64008" tIns="0" rIns="64008" bIns="0" rtlCol="0" anchor="t">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2C06343F-CAAE-A748-93A4-73929943CBB3}"/>
              </a:ext>
            </a:extLst>
          </p:cNvPr>
          <p:cNvSpPr>
            <a:spLocks noGrp="1"/>
          </p:cNvSpPr>
          <p:nvPr>
            <p:ph type="body" idx="1"/>
          </p:nvPr>
        </p:nvSpPr>
        <p:spPr>
          <a:xfrm>
            <a:off x="227620" y="666750"/>
            <a:ext cx="8688758" cy="4096637"/>
          </a:xfrm>
          <a:prstGeom prst="rect">
            <a:avLst/>
          </a:prstGeom>
        </p:spPr>
        <p:txBody>
          <a:bodyPr vert="horz" lIns="64008" tIns="36576" rIns="64008" bIns="36576" rtlCol="0">
            <a:noAutofit/>
          </a:bodyPr>
          <a:lstStyle/>
          <a:p>
            <a:pPr lvl="0"/>
            <a:r>
              <a:rPr lang="en-US" sz="2000" dirty="0"/>
              <a:t>Level 1</a:t>
            </a:r>
          </a:p>
          <a:p>
            <a:pPr lvl="1"/>
            <a:r>
              <a:rPr lang="en-US" dirty="0"/>
              <a:t>Level 2</a:t>
            </a:r>
          </a:p>
          <a:p>
            <a:pPr lvl="2"/>
            <a:r>
              <a:rPr lang="en-US" dirty="0"/>
              <a:t>Level3</a:t>
            </a:r>
          </a:p>
          <a:p>
            <a:pPr lvl="3"/>
            <a:r>
              <a:rPr lang="en-US" dirty="0"/>
              <a:t>Level 4</a:t>
            </a:r>
          </a:p>
          <a:p>
            <a:pPr lvl="4"/>
            <a:r>
              <a:rPr lang="en-US" dirty="0"/>
              <a:t>Level 5</a:t>
            </a:r>
          </a:p>
        </p:txBody>
      </p:sp>
      <p:pic>
        <p:nvPicPr>
          <p:cNvPr id="6" name="Picture 5" descr="Text, icon&#10;&#10;Description automatically generated with medium confidence">
            <a:extLst>
              <a:ext uri="{FF2B5EF4-FFF2-40B4-BE49-F238E27FC236}">
                <a16:creationId xmlns:a16="http://schemas.microsoft.com/office/drawing/2014/main" id="{410232F9-822D-514B-9CAD-6F0C1F24A197}"/>
              </a:ext>
            </a:extLst>
          </p:cNvPr>
          <p:cNvPicPr>
            <a:picLocks noChangeAspect="1"/>
          </p:cNvPicPr>
          <p:nvPr/>
        </p:nvPicPr>
        <p:blipFill>
          <a:blip r:embed="rId29"/>
          <a:stretch>
            <a:fillRect/>
          </a:stretch>
        </p:blipFill>
        <p:spPr>
          <a:xfrm>
            <a:off x="227620" y="4843648"/>
            <a:ext cx="1053643" cy="216591"/>
          </a:xfrm>
          <a:prstGeom prst="rect">
            <a:avLst/>
          </a:prstGeom>
        </p:spPr>
      </p:pic>
      <p:sp>
        <p:nvSpPr>
          <p:cNvPr id="7" name="Google Shape;8;p1">
            <a:extLst>
              <a:ext uri="{FF2B5EF4-FFF2-40B4-BE49-F238E27FC236}">
                <a16:creationId xmlns:a16="http://schemas.microsoft.com/office/drawing/2014/main" id="{93262DED-E3A6-254C-9BE4-C57DBA978F49}"/>
              </a:ext>
            </a:extLst>
          </p:cNvPr>
          <p:cNvSpPr txBox="1"/>
          <p:nvPr/>
        </p:nvSpPr>
        <p:spPr>
          <a:xfrm>
            <a:off x="6441904" y="4887521"/>
            <a:ext cx="2474474" cy="153217"/>
          </a:xfrm>
          <a:prstGeom prst="rect">
            <a:avLst/>
          </a:prstGeom>
          <a:noFill/>
          <a:ln>
            <a:noFill/>
          </a:ln>
        </p:spPr>
        <p:txBody>
          <a:bodyPr spcFirstLastPara="1" wrap="square" lIns="68575" tIns="34275" rIns="68575" bIns="3427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700"/>
              <a:buFont typeface="Arial"/>
              <a:buNone/>
              <a:tabLst/>
              <a:defRPr/>
            </a:pPr>
            <a:r>
              <a:rPr lang="en-US" sz="600" b="0" i="0" u="none" strike="noStrike" cap="none" dirty="0">
                <a:solidFill>
                  <a:schemeClr val="bg1">
                    <a:lumMod val="50000"/>
                  </a:schemeClr>
                </a:solidFill>
                <a:latin typeface="Arial" panose="020B0604020202020204" pitchFamily="34" charset="0"/>
                <a:ea typeface="Arial"/>
                <a:cs typeface="Arial" panose="020B0604020202020204" pitchFamily="34" charset="0"/>
                <a:sym typeface="Arial"/>
              </a:rPr>
              <a:t>© HAZELCAST | CONFIDENTIAL |  </a:t>
            </a:r>
            <a:fld id="{00000000-1234-1234-1234-123412341234}" type="slidenum">
              <a:rPr lang="en" sz="600" b="0" i="0" u="none" strike="noStrike" cap="none" smtClean="0">
                <a:solidFill>
                  <a:schemeClr val="bg1">
                    <a:lumMod val="50000"/>
                  </a:schemeClr>
                </a:solidFill>
                <a:latin typeface="Arial" panose="020B0604020202020204" pitchFamily="34" charset="0"/>
                <a:ea typeface="Arial"/>
                <a:cs typeface="Arial" panose="020B0604020202020204" pitchFamily="34" charset="0"/>
                <a:sym typeface="Arial"/>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dirty="0">
              <a:solidFill>
                <a:schemeClr val="bg1">
                  <a:lumMod val="50000"/>
                </a:schemeClr>
              </a:solidFill>
              <a:latin typeface="Arial" panose="020B0604020202020204" pitchFamily="34" charset="0"/>
              <a:ea typeface="Arial"/>
              <a:cs typeface="Arial" panose="020B0604020202020204" pitchFamily="34" charset="0"/>
              <a:sym typeface="Arial"/>
            </a:endParaRPr>
          </a:p>
        </p:txBody>
      </p:sp>
      <p:pic>
        <p:nvPicPr>
          <p:cNvPr id="8" name="Picture 7" descr="Text, icon&#10;&#10;Description automatically generated with medium confidence">
            <a:extLst>
              <a:ext uri="{FF2B5EF4-FFF2-40B4-BE49-F238E27FC236}">
                <a16:creationId xmlns:a16="http://schemas.microsoft.com/office/drawing/2014/main" id="{AA21039E-8DBB-614B-92F4-FCBB7D218DAD}"/>
              </a:ext>
            </a:extLst>
          </p:cNvPr>
          <p:cNvPicPr>
            <a:picLocks noChangeAspect="1"/>
          </p:cNvPicPr>
          <p:nvPr userDrawn="1"/>
        </p:nvPicPr>
        <p:blipFill>
          <a:blip r:embed="rId29"/>
          <a:stretch>
            <a:fillRect/>
          </a:stretch>
        </p:blipFill>
        <p:spPr>
          <a:xfrm>
            <a:off x="227620" y="4843648"/>
            <a:ext cx="1053643" cy="216591"/>
          </a:xfrm>
          <a:prstGeom prst="rect">
            <a:avLst/>
          </a:prstGeom>
        </p:spPr>
      </p:pic>
      <p:sp>
        <p:nvSpPr>
          <p:cNvPr id="9" name="Google Shape;8;p1">
            <a:extLst>
              <a:ext uri="{FF2B5EF4-FFF2-40B4-BE49-F238E27FC236}">
                <a16:creationId xmlns:a16="http://schemas.microsoft.com/office/drawing/2014/main" id="{98D5B4DF-D0F9-5049-BF98-7BE0D4240A3E}"/>
              </a:ext>
            </a:extLst>
          </p:cNvPr>
          <p:cNvSpPr txBox="1"/>
          <p:nvPr userDrawn="1"/>
        </p:nvSpPr>
        <p:spPr>
          <a:xfrm>
            <a:off x="6441904" y="4887521"/>
            <a:ext cx="2474474" cy="153217"/>
          </a:xfrm>
          <a:prstGeom prst="rect">
            <a:avLst/>
          </a:prstGeom>
          <a:noFill/>
          <a:ln>
            <a:noFill/>
          </a:ln>
        </p:spPr>
        <p:txBody>
          <a:bodyPr spcFirstLastPara="1" wrap="square" lIns="68575" tIns="34275" rIns="68575" bIns="3427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700"/>
              <a:buFont typeface="Arial"/>
              <a:buNone/>
              <a:tabLst/>
              <a:defRPr/>
            </a:pPr>
            <a:r>
              <a:rPr lang="en-US" sz="600" b="0" i="0" u="none" strike="noStrike" cap="none" dirty="0">
                <a:solidFill>
                  <a:schemeClr val="bg1">
                    <a:lumMod val="50000"/>
                  </a:schemeClr>
                </a:solidFill>
                <a:latin typeface="Arial" panose="020B0604020202020204" pitchFamily="34" charset="0"/>
                <a:ea typeface="Arial"/>
                <a:cs typeface="Arial" panose="020B0604020202020204" pitchFamily="34" charset="0"/>
                <a:sym typeface="Arial"/>
              </a:rPr>
              <a:t>© HAZELCAST | CONFIDENTIAL |  </a:t>
            </a:r>
            <a:fld id="{00000000-1234-1234-1234-123412341234}" type="slidenum">
              <a:rPr lang="en" sz="600" b="0" i="0" u="none" strike="noStrike" cap="none" smtClean="0">
                <a:solidFill>
                  <a:schemeClr val="bg1">
                    <a:lumMod val="50000"/>
                  </a:schemeClr>
                </a:solidFill>
                <a:latin typeface="Arial" panose="020B0604020202020204" pitchFamily="34" charset="0"/>
                <a:ea typeface="Arial"/>
                <a:cs typeface="Arial" panose="020B0604020202020204" pitchFamily="34" charset="0"/>
                <a:sym typeface="Arial"/>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dirty="0">
              <a:solidFill>
                <a:schemeClr val="bg1">
                  <a:lumMod val="50000"/>
                </a:schemeClr>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1093171790"/>
      </p:ext>
    </p:extLst>
  </p:cSld>
  <p:clrMap bg1="lt1" tx1="dk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51" r:id="rId15"/>
    <p:sldLayoutId id="2147483854" r:id="rId16"/>
    <p:sldLayoutId id="2147483848" r:id="rId17"/>
    <p:sldLayoutId id="2147483849" r:id="rId18"/>
    <p:sldLayoutId id="2147483850" r:id="rId19"/>
    <p:sldLayoutId id="2147483852" r:id="rId20"/>
    <p:sldLayoutId id="2147483853" r:id="rId21"/>
    <p:sldLayoutId id="2147483879" r:id="rId22"/>
    <p:sldLayoutId id="2147483880" r:id="rId23"/>
    <p:sldLayoutId id="2147483883" r:id="rId24"/>
    <p:sldLayoutId id="2147483884" r:id="rId25"/>
    <p:sldLayoutId id="2147483885" r:id="rId26"/>
    <p:sldLayoutId id="2147483886" r:id="rId27"/>
  </p:sldLayoutIdLst>
  <p:txStyles>
    <p:title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rgbClr val="000000"/>
        </a:buClr>
        <a:buFont typeface="Arial"/>
        <a:defRPr sz="2500" b="1" i="0" u="none" strike="noStrike" cap="none">
          <a:solidFill>
            <a:schemeClr val="bg1"/>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30188" marR="0" lvl="0" indent="-222250" algn="l" defTabSz="914400" rtl="0" eaLnBrk="1" fontAlgn="auto" latinLnBrk="0" hangingPunct="1">
        <a:lnSpc>
          <a:spcPct val="140000"/>
        </a:lnSpc>
        <a:spcBef>
          <a:spcPts val="0"/>
        </a:spcBef>
        <a:spcAft>
          <a:spcPts val="0"/>
        </a:spcAft>
        <a:buClr>
          <a:schemeClr val="accent1"/>
        </a:buClr>
        <a:buSzPct val="80000"/>
        <a:buFont typeface="Arial"/>
        <a:buChar char="✦"/>
        <a:tabLst/>
        <a:defRPr lang="en-US" sz="1400" b="0" i="0" u="none" strike="noStrike" cap="none" baseline="0" dirty="0" smtClean="0">
          <a:solidFill>
            <a:schemeClr val="tx2"/>
          </a:solidFill>
          <a:latin typeface="+mn-lt"/>
          <a:ea typeface="Arial"/>
          <a:cs typeface="Arial" panose="020B0604020202020204" pitchFamily="34" charset="0"/>
          <a:sym typeface="Arial"/>
        </a:defRPr>
      </a:lvl1pPr>
      <a:lvl2pPr marL="406400" marR="0" lvl="1" indent="-176213" algn="l" defTabSz="914400" rtl="0" eaLnBrk="1" fontAlgn="auto" latinLnBrk="0" hangingPunct="1">
        <a:lnSpc>
          <a:spcPct val="140000"/>
        </a:lnSpc>
        <a:spcBef>
          <a:spcPts val="0"/>
        </a:spcBef>
        <a:spcAft>
          <a:spcPts val="0"/>
        </a:spcAft>
        <a:buClrTx/>
        <a:buSzTx/>
        <a:buFont typeface="Arial" panose="020B0604020202020204" pitchFamily="34" charset="0"/>
        <a:buChar char="•"/>
        <a:tabLst>
          <a:tab pos="222250" algn="l"/>
        </a:tabLst>
        <a:defRPr sz="1400" b="0" i="0" u="none" strike="noStrike" cap="none">
          <a:solidFill>
            <a:schemeClr val="tx2"/>
          </a:solidFill>
          <a:latin typeface="+mn-lt"/>
          <a:ea typeface="Arial"/>
          <a:cs typeface="Arial"/>
          <a:sym typeface="Arial"/>
        </a:defRPr>
      </a:lvl2pPr>
      <a:lvl3pPr marL="630238" marR="0" lvl="2" indent="-223838" algn="l" defTabSz="914400" rtl="0" eaLnBrk="1" fontAlgn="auto" latinLnBrk="0" hangingPunct="1">
        <a:lnSpc>
          <a:spcPct val="140000"/>
        </a:lnSpc>
        <a:spcBef>
          <a:spcPts val="0"/>
        </a:spcBef>
        <a:spcAft>
          <a:spcPts val="0"/>
        </a:spcAft>
        <a:buClrTx/>
        <a:buSzTx/>
        <a:buFont typeface="Arial"/>
        <a:buChar char="⁃"/>
        <a:tabLst/>
        <a:defRPr sz="1400" b="0" i="0" u="none" strike="noStrike" cap="none">
          <a:solidFill>
            <a:schemeClr val="tx2"/>
          </a:solidFill>
          <a:latin typeface="+mn-lt"/>
          <a:ea typeface="Arial"/>
          <a:cs typeface="Arial"/>
          <a:sym typeface="Arial"/>
        </a:defRPr>
      </a:lvl3pPr>
      <a:lvl4pPr marL="806450" marR="0" lvl="3" indent="-176213"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sz="1400" b="0" i="0" u="none" strike="noStrike" cap="none">
          <a:solidFill>
            <a:schemeClr val="tx2"/>
          </a:solidFill>
          <a:latin typeface="+mn-lt"/>
          <a:ea typeface="Arial"/>
          <a:cs typeface="Arial"/>
          <a:sym typeface="Arial"/>
        </a:defRPr>
      </a:lvl4pPr>
      <a:lvl5pPr marL="973138" marR="0" lvl="4" indent="-166688" algn="l" defTabSz="914400" rtl="0" eaLnBrk="1" fontAlgn="auto" latinLnBrk="0" hangingPunct="1">
        <a:lnSpc>
          <a:spcPct val="140000"/>
        </a:lnSpc>
        <a:spcBef>
          <a:spcPts val="0"/>
        </a:spcBef>
        <a:spcAft>
          <a:spcPts val="0"/>
        </a:spcAft>
        <a:buClrTx/>
        <a:buSzTx/>
        <a:buFont typeface="Arial"/>
        <a:buChar char="⁃"/>
        <a:tabLst/>
        <a:defRPr sz="1400" b="0" i="0" u="none" strike="noStrike" cap="none">
          <a:solidFill>
            <a:schemeClr val="tx2"/>
          </a:solidFill>
          <a:latin typeface="+mn-lt"/>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12">
          <p15:clr>
            <a:srgbClr val="F26B43"/>
          </p15:clr>
        </p15:guide>
        <p15:guide id="4" pos="5544">
          <p15:clr>
            <a:srgbClr val="F26B43"/>
          </p15:clr>
        </p15:guide>
        <p15:guide id="8" orient="horz" pos="372" userDrawn="1">
          <p15:clr>
            <a:srgbClr val="F26B43"/>
          </p15:clr>
        </p15:guide>
        <p15:guide id="9" orient="horz" pos="132" userDrawn="1">
          <p15:clr>
            <a:srgbClr val="F26B43"/>
          </p15:clr>
        </p15:guide>
        <p15:guide id="10" orient="horz" pos="42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11" name="Rectangle 10">
            <a:extLst>
              <a:ext uri="{FF2B5EF4-FFF2-40B4-BE49-F238E27FC236}">
                <a16:creationId xmlns:a16="http://schemas.microsoft.com/office/drawing/2014/main" id="{D5B6EDDD-CC29-B349-9790-84B86F91973A}"/>
              </a:ext>
            </a:extLst>
          </p:cNvPr>
          <p:cNvSpPr/>
          <p:nvPr/>
        </p:nvSpPr>
        <p:spPr>
          <a:xfrm>
            <a:off x="0" y="4763387"/>
            <a:ext cx="9144000" cy="3801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Rectangle 1">
            <a:extLst>
              <a:ext uri="{FF2B5EF4-FFF2-40B4-BE49-F238E27FC236}">
                <a16:creationId xmlns:a16="http://schemas.microsoft.com/office/drawing/2014/main" id="{4AB41DFC-60DF-F74C-AF56-6300B4AD4B58}"/>
              </a:ext>
            </a:extLst>
          </p:cNvPr>
          <p:cNvSpPr/>
          <p:nvPr/>
        </p:nvSpPr>
        <p:spPr>
          <a:xfrm>
            <a:off x="0" y="0"/>
            <a:ext cx="9144000" cy="6539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itle Placeholder 2">
            <a:extLst>
              <a:ext uri="{FF2B5EF4-FFF2-40B4-BE49-F238E27FC236}">
                <a16:creationId xmlns:a16="http://schemas.microsoft.com/office/drawing/2014/main" id="{71156000-ED2F-5943-8719-564B9E1D3025}"/>
              </a:ext>
            </a:extLst>
          </p:cNvPr>
          <p:cNvSpPr>
            <a:spLocks noGrp="1"/>
          </p:cNvSpPr>
          <p:nvPr>
            <p:ph type="title"/>
          </p:nvPr>
        </p:nvSpPr>
        <p:spPr>
          <a:xfrm>
            <a:off x="227621" y="227622"/>
            <a:ext cx="8688758" cy="360088"/>
          </a:xfrm>
          <a:prstGeom prst="rect">
            <a:avLst/>
          </a:prstGeom>
        </p:spPr>
        <p:txBody>
          <a:bodyPr vert="horz" lIns="64008" tIns="0" rIns="64008" bIns="0" rtlCol="0" anchor="t">
            <a:normAutofit/>
          </a:bodyPr>
          <a:lstStyle/>
          <a:p>
            <a:r>
              <a:rPr lang="en-US" dirty="0"/>
              <a:t>Click to edit Master title style</a:t>
            </a:r>
          </a:p>
        </p:txBody>
      </p:sp>
      <p:sp>
        <p:nvSpPr>
          <p:cNvPr id="4" name="Text Placeholder 3">
            <a:extLst>
              <a:ext uri="{FF2B5EF4-FFF2-40B4-BE49-F238E27FC236}">
                <a16:creationId xmlns:a16="http://schemas.microsoft.com/office/drawing/2014/main" id="{2C06343F-CAAE-A748-93A4-73929943CBB3}"/>
              </a:ext>
            </a:extLst>
          </p:cNvPr>
          <p:cNvSpPr>
            <a:spLocks noGrp="1"/>
          </p:cNvSpPr>
          <p:nvPr>
            <p:ph type="body" idx="1"/>
          </p:nvPr>
        </p:nvSpPr>
        <p:spPr>
          <a:xfrm>
            <a:off x="227620" y="667512"/>
            <a:ext cx="8688758" cy="4096512"/>
          </a:xfrm>
          <a:prstGeom prst="rect">
            <a:avLst/>
          </a:prstGeom>
        </p:spPr>
        <p:txBody>
          <a:bodyPr vert="horz" lIns="64008" tIns="36576" rIns="64008" bIns="36576" rtlCol="0">
            <a:normAutofit/>
          </a:bodyPr>
          <a:lstStyle/>
          <a:p>
            <a:pPr lvl="0"/>
            <a:r>
              <a:rPr lang="en-US" sz="2000" dirty="0"/>
              <a:t>Level 1</a:t>
            </a:r>
          </a:p>
          <a:p>
            <a:pPr lvl="1"/>
            <a:r>
              <a:rPr lang="en-US" dirty="0"/>
              <a:t>Level 2</a:t>
            </a:r>
          </a:p>
          <a:p>
            <a:pPr lvl="2"/>
            <a:r>
              <a:rPr lang="en-US" dirty="0"/>
              <a:t>Level 3</a:t>
            </a:r>
          </a:p>
          <a:p>
            <a:pPr lvl="3"/>
            <a:r>
              <a:rPr lang="en-US" dirty="0"/>
              <a:t>Level 4</a:t>
            </a:r>
          </a:p>
          <a:p>
            <a:pPr lvl="4"/>
            <a:r>
              <a:rPr lang="en-US" dirty="0"/>
              <a:t>Level 5</a:t>
            </a:r>
          </a:p>
        </p:txBody>
      </p:sp>
      <p:sp>
        <p:nvSpPr>
          <p:cNvPr id="7" name="Google Shape;8;p1">
            <a:extLst>
              <a:ext uri="{FF2B5EF4-FFF2-40B4-BE49-F238E27FC236}">
                <a16:creationId xmlns:a16="http://schemas.microsoft.com/office/drawing/2014/main" id="{93262DED-E3A6-254C-9BE4-C57DBA978F49}"/>
              </a:ext>
            </a:extLst>
          </p:cNvPr>
          <p:cNvSpPr txBox="1"/>
          <p:nvPr/>
        </p:nvSpPr>
        <p:spPr>
          <a:xfrm>
            <a:off x="6441904" y="4887521"/>
            <a:ext cx="2474474" cy="153217"/>
          </a:xfrm>
          <a:prstGeom prst="rect">
            <a:avLst/>
          </a:prstGeom>
          <a:noFill/>
          <a:ln>
            <a:noFill/>
          </a:ln>
        </p:spPr>
        <p:txBody>
          <a:bodyPr spcFirstLastPara="1" wrap="square" lIns="68575" tIns="34275" rIns="68575" bIns="3427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700"/>
              <a:buFont typeface="Arial"/>
              <a:buNone/>
              <a:tabLst/>
              <a:defRPr/>
            </a:pPr>
            <a:r>
              <a:rPr lang="en-US" sz="600" b="0" i="0" u="none" strike="noStrike" cap="none" dirty="0">
                <a:solidFill>
                  <a:schemeClr val="bg1">
                    <a:lumMod val="50000"/>
                  </a:schemeClr>
                </a:solidFill>
                <a:latin typeface="Arial" panose="020B0604020202020204" pitchFamily="34" charset="0"/>
                <a:ea typeface="Arial"/>
                <a:cs typeface="Arial" panose="020B0604020202020204" pitchFamily="34" charset="0"/>
                <a:sym typeface="Arial"/>
              </a:rPr>
              <a:t>© HAZELCAST | CONFIDENTIAL |  </a:t>
            </a:r>
            <a:fld id="{00000000-1234-1234-1234-123412341234}" type="slidenum">
              <a:rPr lang="en" sz="600" b="0" i="0" u="none" strike="noStrike" cap="none" smtClean="0">
                <a:solidFill>
                  <a:schemeClr val="bg1">
                    <a:lumMod val="50000"/>
                  </a:schemeClr>
                </a:solidFill>
                <a:latin typeface="Arial" panose="020B0604020202020204" pitchFamily="34" charset="0"/>
                <a:ea typeface="Arial"/>
                <a:cs typeface="Arial" panose="020B0604020202020204" pitchFamily="34" charset="0"/>
                <a:sym typeface="Arial"/>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dirty="0">
              <a:solidFill>
                <a:schemeClr val="bg1">
                  <a:lumMod val="50000"/>
                </a:schemeClr>
              </a:solidFill>
              <a:latin typeface="Arial" panose="020B0604020202020204" pitchFamily="34" charset="0"/>
              <a:ea typeface="Arial"/>
              <a:cs typeface="Arial" panose="020B0604020202020204" pitchFamily="34" charset="0"/>
              <a:sym typeface="Arial"/>
            </a:endParaRPr>
          </a:p>
        </p:txBody>
      </p:sp>
      <p:pic>
        <p:nvPicPr>
          <p:cNvPr id="12" name="Picture 11" descr="Text, icon&#10;&#10;Description automatically generated with medium confidence">
            <a:extLst>
              <a:ext uri="{FF2B5EF4-FFF2-40B4-BE49-F238E27FC236}">
                <a16:creationId xmlns:a16="http://schemas.microsoft.com/office/drawing/2014/main" id="{EAB029B6-418F-9B46-8301-0B68E2690281}"/>
              </a:ext>
            </a:extLst>
          </p:cNvPr>
          <p:cNvPicPr>
            <a:picLocks noChangeAspect="1"/>
          </p:cNvPicPr>
          <p:nvPr/>
        </p:nvPicPr>
        <p:blipFill>
          <a:blip r:embed="rId17"/>
          <a:stretch>
            <a:fillRect/>
          </a:stretch>
        </p:blipFill>
        <p:spPr>
          <a:xfrm>
            <a:off x="227620" y="4843648"/>
            <a:ext cx="1053643" cy="216591"/>
          </a:xfrm>
          <a:prstGeom prst="rect">
            <a:avLst/>
          </a:prstGeom>
        </p:spPr>
      </p:pic>
    </p:spTree>
    <p:extLst>
      <p:ext uri="{BB962C8B-B14F-4D97-AF65-F5344CB8AC3E}">
        <p14:creationId xmlns:p14="http://schemas.microsoft.com/office/powerpoint/2010/main" val="255271895"/>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Lst>
  <p:txStyles>
    <p:title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rgbClr val="000000"/>
        </a:buClr>
        <a:buFont typeface="Arial"/>
        <a:defRPr sz="2500" b="1" i="0" u="none" strike="noStrike" cap="none">
          <a:solidFill>
            <a:schemeClr val="bg1"/>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30188" marR="0" lvl="0" indent="-222250" algn="l" defTabSz="914400" rtl="0" eaLnBrk="1" fontAlgn="auto" latinLnBrk="0" hangingPunct="1">
        <a:lnSpc>
          <a:spcPct val="140000"/>
        </a:lnSpc>
        <a:spcBef>
          <a:spcPts val="500"/>
        </a:spcBef>
        <a:spcAft>
          <a:spcPts val="0"/>
        </a:spcAft>
        <a:buClr>
          <a:schemeClr val="accent1"/>
        </a:buClr>
        <a:buSzPct val="80000"/>
        <a:buFont typeface="Arial"/>
        <a:buChar char="✦"/>
        <a:tabLst/>
        <a:defRPr lang="en-US" sz="1400" b="0" i="0" u="none" strike="noStrike" cap="none" dirty="0" smtClean="0">
          <a:solidFill>
            <a:schemeClr val="tx2"/>
          </a:solidFill>
          <a:latin typeface="+mn-lt"/>
          <a:ea typeface="Arial"/>
          <a:cs typeface="Arial" panose="020B0604020202020204" pitchFamily="34" charset="0"/>
          <a:sym typeface="Arial"/>
        </a:defRPr>
      </a:lvl1pPr>
      <a:lvl2pPr marL="406400" marR="0" lvl="1" indent="-176213" algn="l" defTabSz="914400" rtl="0" eaLnBrk="1" fontAlgn="auto" latinLnBrk="0" hangingPunct="1">
        <a:lnSpc>
          <a:spcPct val="140000"/>
        </a:lnSpc>
        <a:spcBef>
          <a:spcPts val="0"/>
        </a:spcBef>
        <a:spcAft>
          <a:spcPts val="0"/>
        </a:spcAft>
        <a:buClrTx/>
        <a:buSzTx/>
        <a:buFont typeface="Arial" panose="020B0604020202020204" pitchFamily="34" charset="0"/>
        <a:buChar char="•"/>
        <a:tabLst>
          <a:tab pos="222250" algn="l"/>
        </a:tabLst>
        <a:defRPr sz="1400" b="0" i="0" u="none" strike="noStrike" cap="none">
          <a:solidFill>
            <a:schemeClr val="tx2"/>
          </a:solidFill>
          <a:latin typeface="+mn-lt"/>
          <a:ea typeface="Arial"/>
          <a:cs typeface="Arial"/>
          <a:sym typeface="Arial"/>
        </a:defRPr>
      </a:lvl2pPr>
      <a:lvl3pPr marL="630238" marR="0" lvl="2" indent="-223838" algn="l" defTabSz="914400" rtl="0" eaLnBrk="1" fontAlgn="auto" latinLnBrk="0" hangingPunct="1">
        <a:lnSpc>
          <a:spcPct val="140000"/>
        </a:lnSpc>
        <a:spcBef>
          <a:spcPts val="0"/>
        </a:spcBef>
        <a:spcAft>
          <a:spcPts val="0"/>
        </a:spcAft>
        <a:buClrTx/>
        <a:buSzTx/>
        <a:buFont typeface="Arial"/>
        <a:buChar char="⁃"/>
        <a:tabLst/>
        <a:defRPr sz="1400" b="0" i="0" u="none" strike="noStrike" cap="none">
          <a:solidFill>
            <a:schemeClr val="tx2"/>
          </a:solidFill>
          <a:latin typeface="+mn-lt"/>
          <a:ea typeface="Arial"/>
          <a:cs typeface="Arial"/>
          <a:sym typeface="Arial"/>
        </a:defRPr>
      </a:lvl3pPr>
      <a:lvl4pPr marL="806450" marR="0" lvl="3" indent="-176213"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sz="1400" b="0" i="0" u="none" strike="noStrike" cap="none">
          <a:solidFill>
            <a:schemeClr val="tx2"/>
          </a:solidFill>
          <a:latin typeface="+mn-lt"/>
          <a:ea typeface="Arial"/>
          <a:cs typeface="Arial"/>
          <a:sym typeface="Arial"/>
        </a:defRPr>
      </a:lvl4pPr>
      <a:lvl5pPr marL="973138" marR="0" lvl="4" indent="-166688" algn="l" defTabSz="914400" rtl="0" eaLnBrk="1" fontAlgn="auto" latinLnBrk="0" hangingPunct="1">
        <a:lnSpc>
          <a:spcPct val="140000"/>
        </a:lnSpc>
        <a:spcBef>
          <a:spcPts val="0"/>
        </a:spcBef>
        <a:spcAft>
          <a:spcPts val="0"/>
        </a:spcAft>
        <a:buClrTx/>
        <a:buSzTx/>
        <a:buFont typeface="Arial"/>
        <a:buChar char="⁃"/>
        <a:tabLst/>
        <a:defRPr sz="1400" b="0" i="0" u="none" strike="noStrike" cap="none">
          <a:solidFill>
            <a:schemeClr val="tx2"/>
          </a:solidFill>
          <a:latin typeface="+mn-lt"/>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12">
          <p15:clr>
            <a:srgbClr val="F26B43"/>
          </p15:clr>
        </p15:guide>
        <p15:guide id="4" pos="5544">
          <p15:clr>
            <a:srgbClr val="F26B43"/>
          </p15:clr>
        </p15:guide>
        <p15:guide id="5" orient="horz" pos="372">
          <p15:clr>
            <a:srgbClr val="F26B43"/>
          </p15:clr>
        </p15:guide>
        <p15:guide id="6" orient="horz" pos="132">
          <p15:clr>
            <a:srgbClr val="F26B43"/>
          </p15:clr>
        </p15:guide>
        <p15:guide id="7" orient="horz" pos="4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meetup.com/Atlanta-Society-for-Business-Intelligence/events/284808761/attendees/" TargetMode="External"/><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image" Target="../media/image19.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hyperlink" Target="https://www.meetup.com/Atlanta-Society-for-Business-Intelligence/events/284808761/attendees/"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hazelcast.com/get-started/" TargetMode="External"/><Relationship Id="rId7" Type="http://schemas.openxmlformats.org/officeDocument/2006/relationships/hyperlink" Target="https://hazelcast.com/blog/"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training.hazelcast.com/" TargetMode="External"/><Relationship Id="rId5" Type="http://schemas.openxmlformats.org/officeDocument/2006/relationships/hyperlink" Target="https://docs.hazelcast.com/home/index.html" TargetMode="External"/><Relationship Id="rId4" Type="http://schemas.openxmlformats.org/officeDocument/2006/relationships/hyperlink" Target="https://cloud.hazelcast.com/sign-up"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mailto:developer-relations@hazelcast.com"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www.meetup.com/Atlanta-Society-for-Business-Intelligence/events/284808761/attendees/"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
          <p:cNvSpPr txBox="1">
            <a:spLocks noGrp="1"/>
          </p:cNvSpPr>
          <p:nvPr>
            <p:ph type="ctrTitle"/>
          </p:nvPr>
        </p:nvSpPr>
        <p:spPr>
          <a:xfrm>
            <a:off x="504348" y="1438522"/>
            <a:ext cx="6102640" cy="2228207"/>
          </a:xfrm>
        </p:spPr>
        <p:txBody>
          <a:bodyPr spcFirstLastPara="1" wrap="square" lIns="0" tIns="0" rIns="0" bIns="0" anchor="ctr" anchorCtr="0">
            <a:normAutofit/>
          </a:bodyPr>
          <a:lstStyle/>
          <a:p>
            <a:r>
              <a:rPr lang="en-US" dirty="0"/>
              <a:t>Elastically scale .NET caching for real-time processing</a:t>
            </a:r>
            <a:endParaRPr lang="en-US" b="0" dirty="0">
              <a:hlinkClick r:id="rId3"/>
            </a:endParaRPr>
          </a:p>
        </p:txBody>
      </p:sp>
      <p:sp>
        <p:nvSpPr>
          <p:cNvPr id="230" name="Google Shape;230;p1"/>
          <p:cNvSpPr txBox="1">
            <a:spLocks noGrp="1"/>
          </p:cNvSpPr>
          <p:nvPr>
            <p:ph type="subTitle" idx="1"/>
          </p:nvPr>
        </p:nvSpPr>
        <p:spPr>
          <a:xfrm>
            <a:off x="504348" y="3666729"/>
            <a:ext cx="5114692" cy="605234"/>
          </a:xfrm>
        </p:spPr>
        <p:txBody>
          <a:bodyPr spcFirstLastPara="1" wrap="square" lIns="0" tIns="34275" rIns="0" bIns="34275" anchor="t" anchorCtr="0">
            <a:normAutofit/>
          </a:bodyPr>
          <a:lstStyle/>
          <a:p>
            <a:pPr marL="6350" lvl="0" indent="0" rtl="0">
              <a:spcBef>
                <a:spcPts val="500"/>
              </a:spcBef>
              <a:spcAft>
                <a:spcPts val="0"/>
              </a:spcAft>
              <a:buSzPts val="1500"/>
              <a:buNone/>
            </a:pPr>
            <a:r>
              <a:rPr lang="en-US" b="1" dirty="0">
                <a:solidFill>
                  <a:schemeClr val="bg1"/>
                </a:solidFill>
              </a:rPr>
              <a:t>Fawaz Ghali – Developer Advocate </a:t>
            </a:r>
          </a:p>
        </p:txBody>
      </p:sp>
      <p:sp>
        <p:nvSpPr>
          <p:cNvPr id="2" name="Subtitle 4">
            <a:extLst>
              <a:ext uri="{FF2B5EF4-FFF2-40B4-BE49-F238E27FC236}">
                <a16:creationId xmlns:a16="http://schemas.microsoft.com/office/drawing/2014/main" id="{5F9931C8-DA99-5C3B-593D-D66DF5C8020A}"/>
              </a:ext>
            </a:extLst>
          </p:cNvPr>
          <p:cNvSpPr txBox="1">
            <a:spLocks/>
          </p:cNvSpPr>
          <p:nvPr/>
        </p:nvSpPr>
        <p:spPr>
          <a:xfrm>
            <a:off x="1388722" y="4078254"/>
            <a:ext cx="1173847" cy="387418"/>
          </a:xfrm>
          <a:prstGeom prst="rect">
            <a:avLst/>
          </a:prstGeom>
          <a:noFill/>
          <a:ln>
            <a:noFill/>
          </a:ln>
        </p:spPr>
        <p:txBody>
          <a:bodyPr spcFirstLastPara="1" vert="horz" wrap="square" lIns="0" tIns="34275" rIns="0" bIns="34275" rtlCol="0" anchor="t" anchorCtr="0">
            <a:normAutofit fontScale="85000" lnSpcReduction="10000"/>
          </a:bodyPr>
          <a:lstStyle>
            <a:defPPr marR="0" lvl="0" algn="l" rtl="0">
              <a:lnSpc>
                <a:spcPct val="100000"/>
              </a:lnSpc>
              <a:spcBef>
                <a:spcPts val="0"/>
              </a:spcBef>
              <a:spcAft>
                <a:spcPts val="0"/>
              </a:spcAft>
            </a:defPPr>
            <a:lvl1pPr marL="6350" marR="0" lvl="0" indent="0" algn="l" defTabSz="914400" rtl="0" eaLnBrk="1" fontAlgn="auto" latinLnBrk="0" hangingPunct="1">
              <a:lnSpc>
                <a:spcPct val="90000"/>
              </a:lnSpc>
              <a:spcBef>
                <a:spcPts val="500"/>
              </a:spcBef>
              <a:spcAft>
                <a:spcPts val="0"/>
              </a:spcAft>
              <a:buClr>
                <a:schemeClr val="lt1"/>
              </a:buClr>
              <a:buSzPts val="1500"/>
              <a:buFont typeface="Arial"/>
              <a:buNone/>
              <a:tabLst/>
              <a:defRPr lang="en-US" sz="1800" b="0" i="0" u="none" strike="noStrike" cap="none" baseline="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marL="406400" marR="0" lvl="1" indent="-176213" algn="ctr" defTabSz="914400" rtl="0" eaLnBrk="1" fontAlgn="auto" latinLnBrk="0" hangingPunct="1">
              <a:lnSpc>
                <a:spcPct val="90000"/>
              </a:lnSpc>
              <a:spcBef>
                <a:spcPts val="500"/>
              </a:spcBef>
              <a:spcAft>
                <a:spcPts val="0"/>
              </a:spcAft>
              <a:buClr>
                <a:schemeClr val="dk1"/>
              </a:buClr>
              <a:buSzPts val="1500"/>
              <a:buFont typeface="Arial" panose="020B0604020202020204" pitchFamily="34" charset="0"/>
              <a:buNone/>
              <a:tabLst>
                <a:tab pos="222250" algn="l"/>
              </a:tabLst>
              <a:defRPr sz="1500" b="0" i="0" u="none" strike="noStrike" cap="none">
                <a:solidFill>
                  <a:schemeClr val="tx2"/>
                </a:solidFill>
                <a:latin typeface="+mn-lt"/>
                <a:ea typeface="Arial"/>
                <a:cs typeface="Arial"/>
                <a:sym typeface="Arial"/>
              </a:defRPr>
            </a:lvl2pPr>
            <a:lvl3pPr marL="630238" marR="0" lvl="2" indent="-223838" algn="ctr" defTabSz="914400" rtl="0" eaLnBrk="1" fontAlgn="auto" latinLnBrk="0" hangingPunct="1">
              <a:lnSpc>
                <a:spcPct val="90000"/>
              </a:lnSpc>
              <a:spcBef>
                <a:spcPts val="500"/>
              </a:spcBef>
              <a:spcAft>
                <a:spcPts val="0"/>
              </a:spcAft>
              <a:buClr>
                <a:schemeClr val="dk1"/>
              </a:buClr>
              <a:buSzPts val="1400"/>
              <a:buFont typeface="Arial"/>
              <a:buNone/>
              <a:tabLst/>
              <a:defRPr sz="1400" b="0" i="0" u="none" strike="noStrike" cap="none">
                <a:solidFill>
                  <a:schemeClr val="tx2"/>
                </a:solidFill>
                <a:latin typeface="+mn-lt"/>
                <a:ea typeface="Arial"/>
                <a:cs typeface="Arial"/>
                <a:sym typeface="Arial"/>
              </a:defRPr>
            </a:lvl3pPr>
            <a:lvl4pPr marL="806450" marR="0" lvl="3" indent="-176213" algn="ctr" defTabSz="914400" rtl="0" eaLnBrk="1" fontAlgn="auto" latinLnBrk="0" hangingPunct="1">
              <a:lnSpc>
                <a:spcPct val="90000"/>
              </a:lnSpc>
              <a:spcBef>
                <a:spcPts val="500"/>
              </a:spcBef>
              <a:spcAft>
                <a:spcPts val="0"/>
              </a:spcAft>
              <a:buClr>
                <a:schemeClr val="dk1"/>
              </a:buClr>
              <a:buSzPts val="1200"/>
              <a:buFont typeface="Arial" panose="020B0604020202020204" pitchFamily="34" charset="0"/>
              <a:buNone/>
              <a:tabLst/>
              <a:defRPr sz="1200" b="0" i="0" u="none" strike="noStrike" cap="none">
                <a:solidFill>
                  <a:schemeClr val="tx2"/>
                </a:solidFill>
                <a:latin typeface="+mn-lt"/>
                <a:ea typeface="Arial"/>
                <a:cs typeface="Arial"/>
                <a:sym typeface="Arial"/>
              </a:defRPr>
            </a:lvl4pPr>
            <a:lvl5pPr marL="973138" marR="0" lvl="4" indent="-166688" algn="ctr" defTabSz="914400" rtl="0" eaLnBrk="1" fontAlgn="auto" latinLnBrk="0" hangingPunct="1">
              <a:lnSpc>
                <a:spcPct val="90000"/>
              </a:lnSpc>
              <a:spcBef>
                <a:spcPts val="500"/>
              </a:spcBef>
              <a:spcAft>
                <a:spcPts val="0"/>
              </a:spcAft>
              <a:buClr>
                <a:schemeClr val="dk1"/>
              </a:buClr>
              <a:buSzPts val="1200"/>
              <a:buFont typeface="Arial"/>
              <a:buNone/>
              <a:tabLst/>
              <a:defRPr sz="1200" b="0" i="0" u="none" strike="noStrike" cap="none">
                <a:solidFill>
                  <a:schemeClr val="tx2"/>
                </a:solidFill>
                <a:latin typeface="+mn-lt"/>
                <a:ea typeface="Arial"/>
                <a:cs typeface="Arial"/>
                <a:sym typeface="Arial"/>
              </a:defRPr>
            </a:lvl5pPr>
            <a:lvl6pPr marR="0" lvl="5" algn="ctr" rtl="0" eaLnBrk="1" hangingPunct="1">
              <a:lnSpc>
                <a:spcPct val="90000"/>
              </a:lnSpc>
              <a:spcBef>
                <a:spcPts val="5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6pPr>
            <a:lvl7pPr marR="0" lvl="6" algn="ctr" rtl="0" eaLnBrk="1" hangingPunct="1">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7pPr>
            <a:lvl8pPr marR="0" lvl="7" algn="ctr" rtl="0" eaLnBrk="1" hangingPunct="1">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8pPr>
            <a:lvl9pPr marR="0" lvl="8" algn="ctr" rtl="0" eaLnBrk="1" hangingPunct="1">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9pPr>
          </a:lstStyle>
          <a:p>
            <a:r>
              <a:rPr lang="en-GB" b="1" dirty="0"/>
              <a:t>@fawazghali</a:t>
            </a:r>
          </a:p>
        </p:txBody>
      </p:sp>
      <p:pic>
        <p:nvPicPr>
          <p:cNvPr id="3" name="Picture 6" descr="White twitter 4 icon - Free white social icons">
            <a:extLst>
              <a:ext uri="{FF2B5EF4-FFF2-40B4-BE49-F238E27FC236}">
                <a16:creationId xmlns:a16="http://schemas.microsoft.com/office/drawing/2014/main" id="{3FA85C42-1634-558D-E90A-7493CFBE5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348" y="4078254"/>
            <a:ext cx="387418" cy="3874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Black And White Linkedin Icon #243811 - Free Icons Library">
            <a:extLst>
              <a:ext uri="{FF2B5EF4-FFF2-40B4-BE49-F238E27FC236}">
                <a16:creationId xmlns:a16="http://schemas.microsoft.com/office/drawing/2014/main" id="{270BEB58-F502-796E-38CC-6D97AAF932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535" y="4078254"/>
            <a:ext cx="387418" cy="3874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25"/>
          <p:cNvSpPr txBox="1">
            <a:spLocks noGrp="1"/>
          </p:cNvSpPr>
          <p:nvPr>
            <p:ph type="title"/>
          </p:nvPr>
        </p:nvSpPr>
        <p:spPr>
          <a:xfrm>
            <a:off x="227621" y="227621"/>
            <a:ext cx="8688758" cy="362929"/>
          </a:xfrm>
          <a:prstGeom prst="rect">
            <a:avLst/>
          </a:prstGeom>
          <a:noFill/>
          <a:ln>
            <a:noFill/>
          </a:ln>
        </p:spPr>
        <p:txBody>
          <a:bodyPr spcFirstLastPara="1" wrap="square" lIns="64000" tIns="36575" rIns="64000" bIns="36575" anchor="t" anchorCtr="0">
            <a:normAutofit fontScale="90000"/>
          </a:bodyPr>
          <a:lstStyle/>
          <a:p>
            <a:pPr marL="0" lvl="0" indent="0" algn="l" rtl="0">
              <a:lnSpc>
                <a:spcPct val="90000"/>
              </a:lnSpc>
              <a:spcBef>
                <a:spcPts val="0"/>
              </a:spcBef>
              <a:spcAft>
                <a:spcPts val="0"/>
              </a:spcAft>
              <a:buSzPct val="62221"/>
              <a:buNone/>
            </a:pPr>
            <a:r>
              <a:rPr lang="en-US" dirty="0"/>
              <a:t>Comparison</a:t>
            </a:r>
            <a:endParaRPr dirty="0"/>
          </a:p>
        </p:txBody>
      </p:sp>
      <p:sp>
        <p:nvSpPr>
          <p:cNvPr id="1484" name="Google Shape;1484;p25"/>
          <p:cNvSpPr txBox="1"/>
          <p:nvPr/>
        </p:nvSpPr>
        <p:spPr>
          <a:xfrm>
            <a:off x="227013" y="1162190"/>
            <a:ext cx="2815258" cy="3361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E1E0"/>
              </a:buClr>
              <a:buSzPts val="1120"/>
              <a:buFont typeface="Arimo"/>
              <a:buNone/>
            </a:pPr>
            <a:r>
              <a:rPr lang="en-US" sz="1400" b="0" i="0" u="none" strike="noStrike" cap="none">
                <a:solidFill>
                  <a:srgbClr val="00E1E0"/>
                </a:solidFill>
                <a:latin typeface="Arial"/>
                <a:ea typeface="Arial"/>
                <a:cs typeface="Arial"/>
                <a:sym typeface="Arial"/>
              </a:rPr>
              <a:t>Databases</a:t>
            </a:r>
            <a:endParaRPr sz="1400" b="0" i="0" u="none" strike="noStrike" cap="none">
              <a:solidFill>
                <a:srgbClr val="000000"/>
              </a:solidFill>
              <a:latin typeface="Arial"/>
              <a:ea typeface="Arial"/>
              <a:cs typeface="Arial"/>
              <a:sym typeface="Arial"/>
            </a:endParaRPr>
          </a:p>
        </p:txBody>
      </p:sp>
      <p:sp>
        <p:nvSpPr>
          <p:cNvPr id="1485" name="Google Shape;1485;p25"/>
          <p:cNvSpPr txBox="1"/>
          <p:nvPr/>
        </p:nvSpPr>
        <p:spPr>
          <a:xfrm>
            <a:off x="3164370" y="1162189"/>
            <a:ext cx="2815258" cy="3361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E1E0"/>
              </a:buClr>
              <a:buSzPts val="1120"/>
              <a:buFont typeface="Arimo"/>
              <a:buNone/>
            </a:pPr>
            <a:r>
              <a:rPr lang="en-US" sz="1400" b="0" i="0" u="none" strike="noStrike" cap="none">
                <a:solidFill>
                  <a:srgbClr val="00E1E0"/>
                </a:solidFill>
                <a:latin typeface="Arial"/>
                <a:ea typeface="Arial"/>
                <a:cs typeface="Arial"/>
                <a:sym typeface="Arial"/>
              </a:rPr>
              <a:t>Data Grids</a:t>
            </a:r>
            <a:endParaRPr sz="1400" b="0" i="0" u="none" strike="noStrike" cap="none">
              <a:solidFill>
                <a:srgbClr val="000000"/>
              </a:solidFill>
              <a:latin typeface="Arial"/>
              <a:ea typeface="Arial"/>
              <a:cs typeface="Arial"/>
              <a:sym typeface="Arial"/>
            </a:endParaRPr>
          </a:p>
        </p:txBody>
      </p:sp>
      <p:sp>
        <p:nvSpPr>
          <p:cNvPr id="1486" name="Google Shape;1486;p25"/>
          <p:cNvSpPr txBox="1"/>
          <p:nvPr/>
        </p:nvSpPr>
        <p:spPr>
          <a:xfrm>
            <a:off x="6101122" y="1162189"/>
            <a:ext cx="2815258" cy="3361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E1E0"/>
              </a:buClr>
              <a:buSzPts val="1120"/>
              <a:buFont typeface="Arimo"/>
              <a:buNone/>
            </a:pPr>
            <a:r>
              <a:rPr lang="en-US" sz="1400" b="0" i="0" u="none" strike="noStrike" cap="none">
                <a:solidFill>
                  <a:srgbClr val="00E1E0"/>
                </a:solidFill>
                <a:latin typeface="Arial"/>
                <a:ea typeface="Arial"/>
                <a:cs typeface="Arial"/>
                <a:sym typeface="Arial"/>
              </a:rPr>
              <a:t>Stream Processing Engines</a:t>
            </a:r>
            <a:endParaRPr sz="1400" b="0" i="0" u="none" strike="noStrike" cap="none">
              <a:solidFill>
                <a:srgbClr val="000000"/>
              </a:solidFill>
              <a:latin typeface="Arial"/>
              <a:ea typeface="Arial"/>
              <a:cs typeface="Arial"/>
              <a:sym typeface="Arial"/>
            </a:endParaRPr>
          </a:p>
        </p:txBody>
      </p:sp>
      <p:grpSp>
        <p:nvGrpSpPr>
          <p:cNvPr id="1487" name="Google Shape;1487;p25"/>
          <p:cNvGrpSpPr/>
          <p:nvPr/>
        </p:nvGrpSpPr>
        <p:grpSpPr>
          <a:xfrm>
            <a:off x="227013" y="3077702"/>
            <a:ext cx="7517219" cy="1730868"/>
            <a:chOff x="227013" y="3077702"/>
            <a:chExt cx="7517219" cy="1730868"/>
          </a:xfrm>
        </p:grpSpPr>
        <p:sp>
          <p:nvSpPr>
            <p:cNvPr id="1488" name="Google Shape;1488;p25"/>
            <p:cNvSpPr txBox="1"/>
            <p:nvPr/>
          </p:nvSpPr>
          <p:spPr>
            <a:xfrm>
              <a:off x="227013" y="3077702"/>
              <a:ext cx="5131796" cy="3361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E1E0"/>
                </a:buClr>
                <a:buSzPts val="1120"/>
                <a:buFont typeface="Arimo"/>
                <a:buNone/>
              </a:pPr>
              <a:r>
                <a:rPr lang="en-US" sz="1400" b="0" i="0" u="none" strike="noStrike" cap="none" dirty="0">
                  <a:solidFill>
                    <a:srgbClr val="00E1E0"/>
                  </a:solidFill>
                  <a:latin typeface="Arial"/>
                  <a:ea typeface="Arial"/>
                  <a:cs typeface="Arial"/>
                  <a:sym typeface="Arial"/>
                </a:rPr>
                <a:t>In-Memory Computing Platform</a:t>
              </a:r>
              <a:endParaRPr sz="1400" b="0" i="0" u="none" strike="noStrike" cap="none" dirty="0">
                <a:solidFill>
                  <a:srgbClr val="000000"/>
                </a:solidFill>
                <a:latin typeface="Arial"/>
                <a:ea typeface="Arial"/>
                <a:cs typeface="Arial"/>
                <a:sym typeface="Arial"/>
              </a:endParaRPr>
            </a:p>
          </p:txBody>
        </p:sp>
        <p:sp>
          <p:nvSpPr>
            <p:cNvPr id="1489" name="Google Shape;1489;p25"/>
            <p:cNvSpPr txBox="1"/>
            <p:nvPr/>
          </p:nvSpPr>
          <p:spPr>
            <a:xfrm>
              <a:off x="227013" y="3504047"/>
              <a:ext cx="7517219" cy="1304523"/>
            </a:xfrm>
            <a:prstGeom prst="rect">
              <a:avLst/>
            </a:prstGeom>
            <a:noFill/>
            <a:ln>
              <a:noFill/>
            </a:ln>
          </p:spPr>
          <p:txBody>
            <a:bodyPr spcFirstLastPara="1" wrap="square" lIns="64000" tIns="36575" rIns="64000" bIns="36575" anchor="t" anchorCtr="0">
              <a:noAutofit/>
            </a:bodyPr>
            <a:lstStyle/>
            <a:p>
              <a:pPr marL="230188" marR="0" lvl="0" indent="-230188" algn="l" rtl="0">
                <a:lnSpc>
                  <a:spcPct val="100000"/>
                </a:lnSpc>
                <a:spcBef>
                  <a:spcPts val="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Integrated in-memory storage, distributed compute, stream processing</a:t>
              </a:r>
              <a:endParaRPr sz="1400" b="0" i="0" u="none" strike="noStrike" cap="none" dirty="0">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Embeddable, lightweight, configurable for either cloud or edge</a:t>
              </a:r>
              <a:endParaRPr sz="1400" b="0" i="0" u="none" strike="noStrike" cap="none" dirty="0">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Cloud-native (elastic, Kubernetes-ready, multi-cloud enabled)</a:t>
              </a:r>
              <a:endParaRPr sz="1400" b="0" i="0" u="none" strike="noStrike" cap="none" dirty="0">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Extremely fast, batch processing workloads in near-real-time speeds</a:t>
              </a:r>
              <a:endParaRPr sz="1200" b="0" i="0" u="none" strike="noStrike" cap="none" dirty="0">
                <a:solidFill>
                  <a:schemeClr val="lt2"/>
                </a:solidFill>
                <a:latin typeface="Arial"/>
                <a:ea typeface="Arial"/>
                <a:cs typeface="Arial"/>
                <a:sym typeface="Arial"/>
              </a:endParaRPr>
            </a:p>
          </p:txBody>
        </p:sp>
      </p:grpSp>
      <p:sp>
        <p:nvSpPr>
          <p:cNvPr id="1490" name="Google Shape;1490;p25"/>
          <p:cNvSpPr txBox="1"/>
          <p:nvPr/>
        </p:nvSpPr>
        <p:spPr>
          <a:xfrm>
            <a:off x="227620" y="1578879"/>
            <a:ext cx="2815257" cy="1781554"/>
          </a:xfrm>
          <a:prstGeom prst="rect">
            <a:avLst/>
          </a:prstGeom>
          <a:noFill/>
          <a:ln>
            <a:noFill/>
          </a:ln>
        </p:spPr>
        <p:txBody>
          <a:bodyPr spcFirstLastPara="1" wrap="square" lIns="64000" tIns="36575" rIns="64000" bIns="36575" anchor="t" anchorCtr="0">
            <a:noAutofit/>
          </a:bodyPr>
          <a:lstStyle/>
          <a:p>
            <a:pPr marL="230188" marR="0" lvl="0" indent="-230188" algn="l" rtl="0">
              <a:lnSpc>
                <a:spcPct val="100000"/>
              </a:lnSpc>
              <a:spcBef>
                <a:spcPts val="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Storage-only</a:t>
            </a:r>
            <a:endParaRPr sz="1400" b="0" i="0" u="none" strike="noStrike" cap="none" dirty="0">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No distributed compute</a:t>
            </a:r>
            <a:endParaRPr sz="1400" b="0" i="0" u="none" strike="noStrike" cap="none" dirty="0">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Heavyweight, not ideal for the edge</a:t>
            </a:r>
            <a:endParaRPr sz="1400" b="0" i="0" u="none" strike="noStrike" cap="none" dirty="0">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No stream processing</a:t>
            </a:r>
            <a:endParaRPr sz="1400" b="0" i="0" u="none" strike="noStrike" cap="none" dirty="0">
              <a:solidFill>
                <a:srgbClr val="000000"/>
              </a:solidFill>
              <a:latin typeface="Arial"/>
              <a:ea typeface="Arial"/>
              <a:cs typeface="Arial"/>
              <a:sym typeface="Arial"/>
            </a:endParaRPr>
          </a:p>
        </p:txBody>
      </p:sp>
      <p:sp>
        <p:nvSpPr>
          <p:cNvPr id="1491" name="Google Shape;1491;p25"/>
          <p:cNvSpPr txBox="1"/>
          <p:nvPr/>
        </p:nvSpPr>
        <p:spPr>
          <a:xfrm>
            <a:off x="3164371" y="1578878"/>
            <a:ext cx="2815257" cy="1304523"/>
          </a:xfrm>
          <a:prstGeom prst="rect">
            <a:avLst/>
          </a:prstGeom>
          <a:noFill/>
          <a:ln>
            <a:noFill/>
          </a:ln>
        </p:spPr>
        <p:txBody>
          <a:bodyPr spcFirstLastPara="1" wrap="square" lIns="64000" tIns="36575" rIns="64000" bIns="36575" anchor="t" anchorCtr="0">
            <a:noAutofit/>
          </a:bodyPr>
          <a:lstStyle/>
          <a:p>
            <a:pPr marL="230188" marR="0" lvl="0" indent="-230188" algn="l" rtl="0">
              <a:lnSpc>
                <a:spcPct val="100000"/>
              </a:lnSpc>
              <a:spcBef>
                <a:spcPts val="0"/>
              </a:spcBef>
              <a:spcAft>
                <a:spcPts val="0"/>
              </a:spcAft>
              <a:buClr>
                <a:srgbClr val="00E1E0"/>
              </a:buClr>
              <a:buSzPts val="960"/>
              <a:buFont typeface="Arimo"/>
              <a:buChar char="✦"/>
            </a:pPr>
            <a:r>
              <a:rPr lang="en-US" sz="1200" b="0" i="0" u="none" strike="noStrike" cap="none">
                <a:solidFill>
                  <a:srgbClr val="FFFFFF"/>
                </a:solidFill>
                <a:latin typeface="Arial"/>
                <a:ea typeface="Arial"/>
                <a:cs typeface="Arial"/>
                <a:sym typeface="Arial"/>
              </a:rPr>
              <a:t>Not cloud-native</a:t>
            </a:r>
            <a:endParaRPr sz="1400" b="0" i="0" u="none" strike="noStrike" cap="none">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a:solidFill>
                  <a:srgbClr val="FFFFFF"/>
                </a:solidFill>
                <a:latin typeface="Arial"/>
                <a:ea typeface="Arial"/>
                <a:cs typeface="Arial"/>
                <a:sym typeface="Arial"/>
              </a:rPr>
              <a:t>Designed for specific environments</a:t>
            </a:r>
            <a:endParaRPr sz="1400" b="0" i="0" u="none" strike="noStrike" cap="none">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a:solidFill>
                  <a:srgbClr val="FFFFFF"/>
                </a:solidFill>
                <a:latin typeface="Arial"/>
                <a:ea typeface="Arial"/>
                <a:cs typeface="Arial"/>
                <a:sym typeface="Arial"/>
              </a:rPr>
              <a:t>No stream processing</a:t>
            </a:r>
            <a:endParaRPr sz="1400" b="0" i="0" u="none" strike="noStrike" cap="none">
              <a:solidFill>
                <a:srgbClr val="000000"/>
              </a:solidFill>
              <a:latin typeface="Arial"/>
              <a:ea typeface="Arial"/>
              <a:cs typeface="Arial"/>
              <a:sym typeface="Arial"/>
            </a:endParaRPr>
          </a:p>
        </p:txBody>
      </p:sp>
      <p:sp>
        <p:nvSpPr>
          <p:cNvPr id="1492" name="Google Shape;1492;p25"/>
          <p:cNvSpPr txBox="1"/>
          <p:nvPr/>
        </p:nvSpPr>
        <p:spPr>
          <a:xfrm>
            <a:off x="6101122" y="1578878"/>
            <a:ext cx="2815257" cy="3724830"/>
          </a:xfrm>
          <a:prstGeom prst="rect">
            <a:avLst/>
          </a:prstGeom>
          <a:noFill/>
          <a:ln>
            <a:noFill/>
          </a:ln>
        </p:spPr>
        <p:txBody>
          <a:bodyPr spcFirstLastPara="1" wrap="square" lIns="64000" tIns="36575" rIns="64000" bIns="36575" anchor="t" anchorCtr="0">
            <a:noAutofit/>
          </a:bodyPr>
          <a:lstStyle/>
          <a:p>
            <a:pPr marL="230188" marR="0" lvl="0" indent="-230188" algn="l" rtl="0">
              <a:lnSpc>
                <a:spcPct val="100000"/>
              </a:lnSpc>
              <a:spcBef>
                <a:spcPts val="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Too slow to handle on-demand batch jobs</a:t>
            </a:r>
            <a:endParaRPr sz="1400" b="0" i="0" u="none" strike="noStrike" cap="none" dirty="0">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Heavyweight, not ideal for edge</a:t>
            </a:r>
            <a:endParaRPr sz="1400" b="0" i="0" u="none" strike="noStrike" cap="none" dirty="0">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No native machine learning inference support for other programming languages</a:t>
            </a:r>
            <a:endParaRPr sz="1200" b="0" i="0" u="none" strike="noStrike" cap="none" dirty="0">
              <a:solidFill>
                <a:schemeClr val="lt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87"/>
                                        </p:tgtEl>
                                        <p:attrNameLst>
                                          <p:attrName>style.visibility</p:attrName>
                                        </p:attrNameLst>
                                      </p:cBhvr>
                                      <p:to>
                                        <p:strVal val="visible"/>
                                      </p:to>
                                    </p:set>
                                    <p:animEffect transition="in" filter="fade">
                                      <p:cBhvr>
                                        <p:cTn id="7" dur="500"/>
                                        <p:tgtEl>
                                          <p:spTgt spid="1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gcb88027691_3_1036"/>
          <p:cNvSpPr txBox="1">
            <a:spLocks noGrp="1"/>
          </p:cNvSpPr>
          <p:nvPr>
            <p:ph type="title"/>
          </p:nvPr>
        </p:nvSpPr>
        <p:spPr>
          <a:prstGeom prst="rect">
            <a:avLst/>
          </a:prstGeom>
          <a:noFill/>
          <a:ln>
            <a:noFill/>
          </a:ln>
        </p:spPr>
        <p:txBody>
          <a:bodyPr spcFirstLastPara="1" wrap="square" lIns="64000" tIns="36575" rIns="64000" bIns="36575" anchor="t" anchorCtr="0">
            <a:noAutofit/>
          </a:bodyPr>
          <a:lstStyle/>
          <a:p>
            <a:pPr marL="0" lvl="0" indent="0" algn="l" rtl="0">
              <a:lnSpc>
                <a:spcPct val="90000"/>
              </a:lnSpc>
              <a:spcBef>
                <a:spcPts val="0"/>
              </a:spcBef>
              <a:spcAft>
                <a:spcPts val="0"/>
              </a:spcAft>
              <a:buNone/>
            </a:pPr>
            <a:r>
              <a:rPr lang="en-US" dirty="0"/>
              <a:t>Gigascale Real-time Data Processing</a:t>
            </a:r>
            <a:endParaRPr dirty="0"/>
          </a:p>
        </p:txBody>
      </p:sp>
      <p:sp>
        <p:nvSpPr>
          <p:cNvPr id="1193" name="Google Shape;1193;gcb88027691_3_1036"/>
          <p:cNvSpPr txBox="1">
            <a:spLocks noGrp="1"/>
          </p:cNvSpPr>
          <p:nvPr>
            <p:ph type="body" idx="1"/>
          </p:nvPr>
        </p:nvSpPr>
        <p:spPr>
          <a:xfrm>
            <a:off x="168957" y="652872"/>
            <a:ext cx="4078980" cy="2802051"/>
          </a:xfrm>
          <a:prstGeom prst="rect">
            <a:avLst/>
          </a:prstGeom>
          <a:noFill/>
          <a:ln>
            <a:noFill/>
          </a:ln>
        </p:spPr>
        <p:txBody>
          <a:bodyPr spcFirstLastPara="1" wrap="square" lIns="64000" tIns="36575" rIns="64000" bIns="36575" anchor="t" anchorCtr="0">
            <a:noAutofit/>
          </a:bodyPr>
          <a:lstStyle/>
          <a:p>
            <a:pPr marL="230188" lvl="0" indent="-230188" algn="l" rtl="0">
              <a:lnSpc>
                <a:spcPct val="100000"/>
              </a:lnSpc>
              <a:spcBef>
                <a:spcPts val="500"/>
              </a:spcBef>
              <a:spcAft>
                <a:spcPts val="0"/>
              </a:spcAft>
              <a:buSzPts val="2100"/>
              <a:buChar char="▪"/>
            </a:pPr>
            <a:r>
              <a:rPr lang="en-US" dirty="0"/>
              <a:t>1 BILLION TPS with 99% under 30ms latency</a:t>
            </a:r>
          </a:p>
          <a:p>
            <a:pPr marL="230188" lvl="0" indent="-230188" algn="l" rtl="0">
              <a:lnSpc>
                <a:spcPct val="100000"/>
              </a:lnSpc>
              <a:spcBef>
                <a:spcPts val="1100"/>
              </a:spcBef>
              <a:spcAft>
                <a:spcPts val="0"/>
              </a:spcAft>
              <a:buSzPts val="2100"/>
              <a:buChar char="▪"/>
            </a:pPr>
            <a:r>
              <a:rPr lang="en-US" dirty="0"/>
              <a:t>45 nodes</a:t>
            </a:r>
            <a:endParaRPr dirty="0"/>
          </a:p>
          <a:p>
            <a:pPr marL="230188" lvl="0" indent="-230188" algn="l" rtl="0">
              <a:lnSpc>
                <a:spcPct val="100000"/>
              </a:lnSpc>
              <a:spcBef>
                <a:spcPts val="1100"/>
              </a:spcBef>
              <a:spcAft>
                <a:spcPts val="600"/>
              </a:spcAft>
              <a:buSzPts val="2100"/>
              <a:buChar char="▪"/>
            </a:pPr>
            <a:r>
              <a:rPr lang="en-US" dirty="0"/>
              <a:t>Linear scaling with predictable latency</a:t>
            </a:r>
            <a:endParaRPr dirty="0"/>
          </a:p>
        </p:txBody>
      </p:sp>
      <p:pic>
        <p:nvPicPr>
          <p:cNvPr id="1194" name="Google Shape;1194;gcb88027691_3_1036"/>
          <p:cNvPicPr preferRelativeResize="0">
            <a:picLocks noGrp="1"/>
          </p:cNvPicPr>
          <p:nvPr>
            <p:ph type="body" idx="2"/>
          </p:nvPr>
        </p:nvPicPr>
        <p:blipFill rotWithShape="1">
          <a:blip r:embed="rId3">
            <a:alphaModFix/>
          </a:blip>
          <a:srcRect/>
          <a:stretch/>
        </p:blipFill>
        <p:spPr>
          <a:xfrm>
            <a:off x="4896063" y="652872"/>
            <a:ext cx="4078980" cy="2692672"/>
          </a:xfrm>
          <a:prstGeom prst="rect">
            <a:avLst/>
          </a:prstGeom>
          <a:noFill/>
          <a:ln>
            <a:noFill/>
          </a:ln>
        </p:spPr>
      </p:pic>
      <p:pic>
        <p:nvPicPr>
          <p:cNvPr id="6" name="Google Shape;1231;gcb88027691_3_1070">
            <a:extLst>
              <a:ext uri="{FF2B5EF4-FFF2-40B4-BE49-F238E27FC236}">
                <a16:creationId xmlns:a16="http://schemas.microsoft.com/office/drawing/2014/main" id="{DF8E2722-FE17-764D-9C22-F1878C4E938A}"/>
              </a:ext>
            </a:extLst>
          </p:cNvPr>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1037306" y="2571750"/>
            <a:ext cx="3787898" cy="22922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grpSp>
        <p:nvGrpSpPr>
          <p:cNvPr id="486" name="Google Shape;486;p9"/>
          <p:cNvGrpSpPr/>
          <p:nvPr/>
        </p:nvGrpSpPr>
        <p:grpSpPr>
          <a:xfrm>
            <a:off x="540808" y="1811576"/>
            <a:ext cx="1168400" cy="419099"/>
            <a:chOff x="270933" y="2374904"/>
            <a:chExt cx="1168400" cy="419099"/>
          </a:xfrm>
        </p:grpSpPr>
        <p:sp>
          <p:nvSpPr>
            <p:cNvPr id="487" name="Google Shape;487;p9"/>
            <p:cNvSpPr/>
            <p:nvPr/>
          </p:nvSpPr>
          <p:spPr>
            <a:xfrm rot="5400000">
              <a:off x="645583" y="2000253"/>
              <a:ext cx="419099" cy="1168400"/>
            </a:xfrm>
            <a:prstGeom prst="can">
              <a:avLst>
                <a:gd name="adj" fmla="val 2500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rgbClr val="FFFFFF"/>
                </a:solidFill>
                <a:latin typeface="Arial"/>
                <a:ea typeface="Arial"/>
                <a:cs typeface="Arial"/>
                <a:sym typeface="Arial"/>
              </a:endParaRPr>
            </a:p>
          </p:txBody>
        </p:sp>
        <p:sp>
          <p:nvSpPr>
            <p:cNvPr id="488" name="Google Shape;488;p9"/>
            <p:cNvSpPr txBox="1"/>
            <p:nvPr/>
          </p:nvSpPr>
          <p:spPr>
            <a:xfrm>
              <a:off x="292099" y="2475441"/>
              <a:ext cx="105727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dirty="0">
                  <a:solidFill>
                    <a:srgbClr val="FFFFFF"/>
                  </a:solidFill>
                  <a:latin typeface="Arial"/>
                  <a:ea typeface="Arial"/>
                  <a:cs typeface="Arial"/>
                  <a:sym typeface="Arial"/>
                </a:rPr>
                <a:t>Source</a:t>
              </a:r>
              <a:endParaRPr dirty="0"/>
            </a:p>
          </p:txBody>
        </p:sp>
      </p:grpSp>
      <p:grpSp>
        <p:nvGrpSpPr>
          <p:cNvPr id="490" name="Google Shape;490;p9"/>
          <p:cNvGrpSpPr/>
          <p:nvPr/>
        </p:nvGrpSpPr>
        <p:grpSpPr>
          <a:xfrm>
            <a:off x="540808" y="2351326"/>
            <a:ext cx="1168400" cy="419099"/>
            <a:chOff x="270933" y="2374904"/>
            <a:chExt cx="1168400" cy="419099"/>
          </a:xfrm>
        </p:grpSpPr>
        <p:sp>
          <p:nvSpPr>
            <p:cNvPr id="491" name="Google Shape;491;p9"/>
            <p:cNvSpPr/>
            <p:nvPr/>
          </p:nvSpPr>
          <p:spPr>
            <a:xfrm rot="5400000">
              <a:off x="645583" y="2000253"/>
              <a:ext cx="419099" cy="1168400"/>
            </a:xfrm>
            <a:prstGeom prst="can">
              <a:avLst>
                <a:gd name="adj" fmla="val 2500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rgbClr val="FFFFFF"/>
                </a:solidFill>
                <a:latin typeface="Arial"/>
                <a:ea typeface="Arial"/>
                <a:cs typeface="Arial"/>
                <a:sym typeface="Arial"/>
              </a:endParaRPr>
            </a:p>
          </p:txBody>
        </p:sp>
        <p:sp>
          <p:nvSpPr>
            <p:cNvPr id="492" name="Google Shape;492;p9"/>
            <p:cNvSpPr txBox="1"/>
            <p:nvPr/>
          </p:nvSpPr>
          <p:spPr>
            <a:xfrm>
              <a:off x="292099" y="2475441"/>
              <a:ext cx="105727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dirty="0">
                  <a:solidFill>
                    <a:srgbClr val="FFFFFF"/>
                  </a:solidFill>
                  <a:latin typeface="Arial"/>
                  <a:ea typeface="Arial"/>
                  <a:cs typeface="Arial"/>
                  <a:sym typeface="Arial"/>
                </a:rPr>
                <a:t>Source</a:t>
              </a:r>
              <a:endParaRPr dirty="0"/>
            </a:p>
          </p:txBody>
        </p:sp>
      </p:grpSp>
      <p:grpSp>
        <p:nvGrpSpPr>
          <p:cNvPr id="493" name="Google Shape;493;p9"/>
          <p:cNvGrpSpPr/>
          <p:nvPr/>
        </p:nvGrpSpPr>
        <p:grpSpPr>
          <a:xfrm>
            <a:off x="540808" y="2878376"/>
            <a:ext cx="1168400" cy="419099"/>
            <a:chOff x="270933" y="2374904"/>
            <a:chExt cx="1168400" cy="419099"/>
          </a:xfrm>
        </p:grpSpPr>
        <p:sp>
          <p:nvSpPr>
            <p:cNvPr id="494" name="Google Shape;494;p9"/>
            <p:cNvSpPr/>
            <p:nvPr/>
          </p:nvSpPr>
          <p:spPr>
            <a:xfrm rot="5400000">
              <a:off x="645583" y="2000253"/>
              <a:ext cx="419099" cy="1168400"/>
            </a:xfrm>
            <a:prstGeom prst="can">
              <a:avLst>
                <a:gd name="adj" fmla="val 2500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rgbClr val="FFFFFF"/>
                </a:solidFill>
                <a:latin typeface="Arial"/>
                <a:ea typeface="Arial"/>
                <a:cs typeface="Arial"/>
                <a:sym typeface="Arial"/>
              </a:endParaRPr>
            </a:p>
          </p:txBody>
        </p:sp>
        <p:sp>
          <p:nvSpPr>
            <p:cNvPr id="495" name="Google Shape;495;p9"/>
            <p:cNvSpPr txBox="1"/>
            <p:nvPr/>
          </p:nvSpPr>
          <p:spPr>
            <a:xfrm>
              <a:off x="292099" y="2475441"/>
              <a:ext cx="105727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dirty="0">
                  <a:solidFill>
                    <a:srgbClr val="FFFFFF"/>
                  </a:solidFill>
                  <a:latin typeface="Arial"/>
                  <a:ea typeface="Arial"/>
                  <a:cs typeface="Arial"/>
                  <a:sym typeface="Arial"/>
                </a:rPr>
                <a:t>Source</a:t>
              </a:r>
              <a:endParaRPr dirty="0"/>
            </a:p>
          </p:txBody>
        </p:sp>
      </p:grpSp>
      <p:sp>
        <p:nvSpPr>
          <p:cNvPr id="496" name="Google Shape;496;p9"/>
          <p:cNvSpPr/>
          <p:nvPr/>
        </p:nvSpPr>
        <p:spPr>
          <a:xfrm>
            <a:off x="2306217" y="1046396"/>
            <a:ext cx="4481935" cy="2580216"/>
          </a:xfrm>
          <a:custGeom>
            <a:avLst/>
            <a:gdLst/>
            <a:ahLst/>
            <a:cxnLst/>
            <a:rect l="l" t="t" r="r" b="b"/>
            <a:pathLst>
              <a:path w="2930825" h="2786653" extrusionOk="0">
                <a:moveTo>
                  <a:pt x="115" y="207792"/>
                </a:moveTo>
                <a:cubicBezTo>
                  <a:pt x="1051" y="72687"/>
                  <a:pt x="28999" y="2061"/>
                  <a:pt x="121124" y="0"/>
                </a:cubicBezTo>
                <a:cubicBezTo>
                  <a:pt x="182106" y="1558"/>
                  <a:pt x="1912117" y="1206"/>
                  <a:pt x="2807613" y="0"/>
                </a:cubicBezTo>
                <a:cubicBezTo>
                  <a:pt x="2893602" y="3277"/>
                  <a:pt x="2918113" y="70719"/>
                  <a:pt x="2919382" y="165792"/>
                </a:cubicBezTo>
                <a:cubicBezTo>
                  <a:pt x="2919382" y="262515"/>
                  <a:pt x="2928707" y="1901158"/>
                  <a:pt x="2930825" y="2783477"/>
                </a:cubicBezTo>
                <a:lnTo>
                  <a:pt x="139810" y="2786652"/>
                </a:lnTo>
                <a:cubicBezTo>
                  <a:pt x="62102" y="2787134"/>
                  <a:pt x="3079" y="2675428"/>
                  <a:pt x="4267" y="2585434"/>
                </a:cubicBezTo>
                <a:cubicBezTo>
                  <a:pt x="4267" y="1762728"/>
                  <a:pt x="-821" y="342897"/>
                  <a:pt x="115" y="207792"/>
                </a:cubicBezTo>
                <a:close/>
              </a:path>
            </a:pathLst>
          </a:custGeom>
          <a:solidFill>
            <a:schemeClr val="dk1"/>
          </a:solidFill>
          <a:ln w="19050" cap="flat" cmpd="sng">
            <a:solidFill>
              <a:srgbClr val="68C200"/>
            </a:solidFill>
            <a:prstDash val="solid"/>
            <a:round/>
            <a:headEnd type="none" w="sm" len="sm"/>
            <a:tailEnd type="none" w="sm" len="sm"/>
          </a:ln>
          <a:effectLst>
            <a:outerShdw blurRad="215900" algn="tl" rotWithShape="0">
              <a:schemeClr val="accent3">
                <a:alpha val="89803"/>
              </a:schemeClr>
            </a:outerShdw>
          </a:effectLst>
        </p:spPr>
        <p:txBody>
          <a:bodyPr spcFirstLastPara="1" wrap="square" lIns="274300" tIns="109725" rIns="137150" bIns="91425" anchor="t" anchorCtr="0">
            <a:noAutofit/>
          </a:bodyPr>
          <a:lstStyle/>
          <a:p>
            <a:pPr marL="0" marR="0" lvl="0" indent="0" algn="l" rtl="0">
              <a:lnSpc>
                <a:spcPct val="100000"/>
              </a:lnSpc>
              <a:spcBef>
                <a:spcPts val="0"/>
              </a:spcBef>
              <a:spcAft>
                <a:spcPts val="0"/>
              </a:spcAft>
              <a:buNone/>
            </a:pPr>
            <a:r>
              <a:rPr lang="en-US" sz="900" b="1" i="0" u="none" strike="noStrike" cap="none" dirty="0">
                <a:solidFill>
                  <a:schemeClr val="lt1"/>
                </a:solidFill>
                <a:latin typeface="Arial"/>
                <a:ea typeface="Arial"/>
                <a:cs typeface="Arial"/>
                <a:sym typeface="Arial"/>
              </a:rPr>
              <a:t>Data Processing</a:t>
            </a:r>
            <a:endParaRPr sz="900" b="1" i="0" u="none" strike="noStrike" cap="none" dirty="0">
              <a:solidFill>
                <a:schemeClr val="lt1"/>
              </a:solidFill>
              <a:latin typeface="Arial"/>
              <a:ea typeface="Arial"/>
              <a:cs typeface="Arial"/>
              <a:sym typeface="Arial"/>
            </a:endParaRPr>
          </a:p>
        </p:txBody>
      </p:sp>
      <p:sp>
        <p:nvSpPr>
          <p:cNvPr id="499" name="Google Shape;499;p9"/>
          <p:cNvSpPr/>
          <p:nvPr/>
        </p:nvSpPr>
        <p:spPr>
          <a:xfrm>
            <a:off x="2476501" y="1409268"/>
            <a:ext cx="4140200" cy="462629"/>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cxnSp>
        <p:nvCxnSpPr>
          <p:cNvPr id="500" name="Google Shape;500;p9"/>
          <p:cNvCxnSpPr/>
          <p:nvPr/>
        </p:nvCxnSpPr>
        <p:spPr>
          <a:xfrm rot="10800000">
            <a:off x="4001559" y="1602481"/>
            <a:ext cx="932392" cy="0"/>
          </a:xfrm>
          <a:prstGeom prst="straightConnector1">
            <a:avLst/>
          </a:prstGeom>
          <a:noFill/>
          <a:ln w="19050" cap="flat" cmpd="sng">
            <a:solidFill>
              <a:srgbClr val="609EEC"/>
            </a:solidFill>
            <a:prstDash val="solid"/>
            <a:round/>
            <a:headEnd type="triangle" w="med" len="med"/>
            <a:tailEnd type="none" w="sm" len="sm"/>
          </a:ln>
        </p:spPr>
      </p:cxnSp>
      <p:sp>
        <p:nvSpPr>
          <p:cNvPr id="501" name="Google Shape;501;p9"/>
          <p:cNvSpPr txBox="1"/>
          <p:nvPr/>
        </p:nvSpPr>
        <p:spPr>
          <a:xfrm>
            <a:off x="4021490" y="1486770"/>
            <a:ext cx="846754" cy="11419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788" b="1" i="0" u="none" strike="noStrike" cap="none" dirty="0">
                <a:solidFill>
                  <a:schemeClr val="lt1"/>
                </a:solidFill>
                <a:latin typeface="Arial"/>
                <a:ea typeface="Arial"/>
                <a:cs typeface="Arial"/>
                <a:sym typeface="Arial"/>
              </a:rPr>
              <a:t>Live Events</a:t>
            </a:r>
            <a:endParaRPr sz="788" b="1" i="0" u="none" strike="noStrike" cap="none" dirty="0">
              <a:solidFill>
                <a:schemeClr val="lt1"/>
              </a:solidFill>
              <a:latin typeface="Arial"/>
              <a:ea typeface="Arial"/>
              <a:cs typeface="Arial"/>
              <a:sym typeface="Arial"/>
            </a:endParaRPr>
          </a:p>
        </p:txBody>
      </p:sp>
      <p:cxnSp>
        <p:nvCxnSpPr>
          <p:cNvPr id="502" name="Google Shape;502;p9"/>
          <p:cNvCxnSpPr/>
          <p:nvPr/>
        </p:nvCxnSpPr>
        <p:spPr>
          <a:xfrm rot="10800000">
            <a:off x="4001559" y="1773931"/>
            <a:ext cx="932392" cy="0"/>
          </a:xfrm>
          <a:prstGeom prst="straightConnector1">
            <a:avLst/>
          </a:prstGeom>
          <a:noFill/>
          <a:ln w="19050" cap="flat" cmpd="sng">
            <a:solidFill>
              <a:srgbClr val="609EEC"/>
            </a:solidFill>
            <a:prstDash val="solid"/>
            <a:round/>
            <a:headEnd type="triangle" w="med" len="med"/>
            <a:tailEnd type="none" w="sm" len="sm"/>
          </a:ln>
        </p:spPr>
      </p:cxnSp>
      <p:sp>
        <p:nvSpPr>
          <p:cNvPr id="503" name="Google Shape;503;p9"/>
          <p:cNvSpPr txBox="1"/>
          <p:nvPr/>
        </p:nvSpPr>
        <p:spPr>
          <a:xfrm>
            <a:off x="4021490" y="1658220"/>
            <a:ext cx="846754" cy="11419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788" b="1" i="0" u="none" strike="noStrike" cap="none" dirty="0">
                <a:solidFill>
                  <a:schemeClr val="lt1"/>
                </a:solidFill>
                <a:latin typeface="Arial"/>
                <a:ea typeface="Arial"/>
                <a:cs typeface="Arial"/>
                <a:sym typeface="Arial"/>
              </a:rPr>
              <a:t>Analytics</a:t>
            </a:r>
            <a:endParaRPr sz="788" b="1" i="0" u="none" strike="noStrike" cap="none" dirty="0">
              <a:solidFill>
                <a:schemeClr val="lt1"/>
              </a:solidFill>
              <a:latin typeface="Arial"/>
              <a:ea typeface="Arial"/>
              <a:cs typeface="Arial"/>
              <a:sym typeface="Arial"/>
            </a:endParaRPr>
          </a:p>
        </p:txBody>
      </p:sp>
      <p:sp>
        <p:nvSpPr>
          <p:cNvPr id="506" name="Google Shape;506;p9"/>
          <p:cNvSpPr/>
          <p:nvPr/>
        </p:nvSpPr>
        <p:spPr>
          <a:xfrm>
            <a:off x="2476501" y="1942668"/>
            <a:ext cx="4140200" cy="462629"/>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cxnSp>
        <p:nvCxnSpPr>
          <p:cNvPr id="507" name="Google Shape;507;p9"/>
          <p:cNvCxnSpPr/>
          <p:nvPr/>
        </p:nvCxnSpPr>
        <p:spPr>
          <a:xfrm rot="10800000">
            <a:off x="4001559" y="2135881"/>
            <a:ext cx="932392" cy="0"/>
          </a:xfrm>
          <a:prstGeom prst="straightConnector1">
            <a:avLst/>
          </a:prstGeom>
          <a:noFill/>
          <a:ln w="19050" cap="flat" cmpd="sng">
            <a:solidFill>
              <a:srgbClr val="609EEC"/>
            </a:solidFill>
            <a:prstDash val="solid"/>
            <a:round/>
            <a:headEnd type="triangle" w="med" len="med"/>
            <a:tailEnd type="none" w="sm" len="sm"/>
          </a:ln>
        </p:spPr>
      </p:cxnSp>
      <p:sp>
        <p:nvSpPr>
          <p:cNvPr id="508" name="Google Shape;508;p9"/>
          <p:cNvSpPr txBox="1"/>
          <p:nvPr/>
        </p:nvSpPr>
        <p:spPr>
          <a:xfrm>
            <a:off x="4021490" y="2020170"/>
            <a:ext cx="846754" cy="11419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788" b="1" i="0" u="none" strike="noStrike" cap="none" dirty="0">
                <a:solidFill>
                  <a:schemeClr val="lt1"/>
                </a:solidFill>
                <a:latin typeface="Arial"/>
                <a:ea typeface="Arial"/>
                <a:cs typeface="Arial"/>
                <a:sym typeface="Arial"/>
              </a:rPr>
              <a:t>Live Events</a:t>
            </a:r>
            <a:endParaRPr sz="788" b="1" i="0" u="none" strike="noStrike" cap="none" dirty="0">
              <a:solidFill>
                <a:schemeClr val="lt1"/>
              </a:solidFill>
              <a:latin typeface="Arial"/>
              <a:ea typeface="Arial"/>
              <a:cs typeface="Arial"/>
              <a:sym typeface="Arial"/>
            </a:endParaRPr>
          </a:p>
        </p:txBody>
      </p:sp>
      <p:cxnSp>
        <p:nvCxnSpPr>
          <p:cNvPr id="509" name="Google Shape;509;p9"/>
          <p:cNvCxnSpPr/>
          <p:nvPr/>
        </p:nvCxnSpPr>
        <p:spPr>
          <a:xfrm rot="10800000">
            <a:off x="4001559" y="2307331"/>
            <a:ext cx="932392" cy="0"/>
          </a:xfrm>
          <a:prstGeom prst="straightConnector1">
            <a:avLst/>
          </a:prstGeom>
          <a:noFill/>
          <a:ln w="19050" cap="flat" cmpd="sng">
            <a:solidFill>
              <a:srgbClr val="609EEC"/>
            </a:solidFill>
            <a:prstDash val="solid"/>
            <a:round/>
            <a:headEnd type="triangle" w="med" len="med"/>
            <a:tailEnd type="none" w="sm" len="sm"/>
          </a:ln>
        </p:spPr>
      </p:cxnSp>
      <p:sp>
        <p:nvSpPr>
          <p:cNvPr id="510" name="Google Shape;510;p9"/>
          <p:cNvSpPr txBox="1"/>
          <p:nvPr/>
        </p:nvSpPr>
        <p:spPr>
          <a:xfrm>
            <a:off x="4021490" y="2191620"/>
            <a:ext cx="846754" cy="11419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788" b="1" i="0" u="none" strike="noStrike" cap="none" dirty="0">
                <a:solidFill>
                  <a:schemeClr val="lt1"/>
                </a:solidFill>
                <a:latin typeface="Arial"/>
                <a:ea typeface="Arial"/>
                <a:cs typeface="Arial"/>
                <a:sym typeface="Arial"/>
              </a:rPr>
              <a:t>Analytics</a:t>
            </a:r>
            <a:endParaRPr sz="788" b="1" i="0" u="none" strike="noStrike" cap="none" dirty="0">
              <a:solidFill>
                <a:schemeClr val="lt1"/>
              </a:solidFill>
              <a:latin typeface="Arial"/>
              <a:ea typeface="Arial"/>
              <a:cs typeface="Arial"/>
              <a:sym typeface="Arial"/>
            </a:endParaRPr>
          </a:p>
        </p:txBody>
      </p:sp>
      <p:sp>
        <p:nvSpPr>
          <p:cNvPr id="513" name="Google Shape;513;p9"/>
          <p:cNvSpPr/>
          <p:nvPr/>
        </p:nvSpPr>
        <p:spPr>
          <a:xfrm>
            <a:off x="2476501" y="2482418"/>
            <a:ext cx="4140200" cy="462629"/>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cxnSp>
        <p:nvCxnSpPr>
          <p:cNvPr id="514" name="Google Shape;514;p9"/>
          <p:cNvCxnSpPr/>
          <p:nvPr/>
        </p:nvCxnSpPr>
        <p:spPr>
          <a:xfrm rot="10800000">
            <a:off x="4001559" y="2675631"/>
            <a:ext cx="932392" cy="0"/>
          </a:xfrm>
          <a:prstGeom prst="straightConnector1">
            <a:avLst/>
          </a:prstGeom>
          <a:noFill/>
          <a:ln w="19050" cap="flat" cmpd="sng">
            <a:solidFill>
              <a:srgbClr val="609EEC"/>
            </a:solidFill>
            <a:prstDash val="solid"/>
            <a:round/>
            <a:headEnd type="triangle" w="med" len="med"/>
            <a:tailEnd type="none" w="sm" len="sm"/>
          </a:ln>
        </p:spPr>
      </p:cxnSp>
      <p:sp>
        <p:nvSpPr>
          <p:cNvPr id="515" name="Google Shape;515;p9"/>
          <p:cNvSpPr txBox="1"/>
          <p:nvPr/>
        </p:nvSpPr>
        <p:spPr>
          <a:xfrm>
            <a:off x="4021490" y="2559920"/>
            <a:ext cx="846754" cy="11419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788" b="1" i="0" u="none" strike="noStrike" cap="none" dirty="0">
                <a:solidFill>
                  <a:schemeClr val="lt1"/>
                </a:solidFill>
                <a:latin typeface="Arial"/>
                <a:ea typeface="Arial"/>
                <a:cs typeface="Arial"/>
                <a:sym typeface="Arial"/>
              </a:rPr>
              <a:t>Live Events</a:t>
            </a:r>
            <a:endParaRPr sz="788" b="1" i="0" u="none" strike="noStrike" cap="none" dirty="0">
              <a:solidFill>
                <a:schemeClr val="lt1"/>
              </a:solidFill>
              <a:latin typeface="Arial"/>
              <a:ea typeface="Arial"/>
              <a:cs typeface="Arial"/>
              <a:sym typeface="Arial"/>
            </a:endParaRPr>
          </a:p>
        </p:txBody>
      </p:sp>
      <p:cxnSp>
        <p:nvCxnSpPr>
          <p:cNvPr id="516" name="Google Shape;516;p9"/>
          <p:cNvCxnSpPr/>
          <p:nvPr/>
        </p:nvCxnSpPr>
        <p:spPr>
          <a:xfrm rot="10800000">
            <a:off x="4001559" y="2847081"/>
            <a:ext cx="932392" cy="0"/>
          </a:xfrm>
          <a:prstGeom prst="straightConnector1">
            <a:avLst/>
          </a:prstGeom>
          <a:noFill/>
          <a:ln w="19050" cap="flat" cmpd="sng">
            <a:solidFill>
              <a:srgbClr val="609EEC"/>
            </a:solidFill>
            <a:prstDash val="solid"/>
            <a:round/>
            <a:headEnd type="triangle" w="med" len="med"/>
            <a:tailEnd type="none" w="sm" len="sm"/>
          </a:ln>
        </p:spPr>
      </p:cxnSp>
      <p:sp>
        <p:nvSpPr>
          <p:cNvPr id="517" name="Google Shape;517;p9"/>
          <p:cNvSpPr txBox="1"/>
          <p:nvPr/>
        </p:nvSpPr>
        <p:spPr>
          <a:xfrm>
            <a:off x="4021490" y="2731370"/>
            <a:ext cx="846754" cy="11419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788" b="1" i="0" u="none" strike="noStrike" cap="none" dirty="0">
                <a:solidFill>
                  <a:schemeClr val="lt1"/>
                </a:solidFill>
                <a:latin typeface="Arial"/>
                <a:ea typeface="Arial"/>
                <a:cs typeface="Arial"/>
                <a:sym typeface="Arial"/>
              </a:rPr>
              <a:t>Analytics</a:t>
            </a:r>
            <a:endParaRPr sz="788" b="1" i="0" u="none" strike="noStrike" cap="none" dirty="0">
              <a:solidFill>
                <a:schemeClr val="lt1"/>
              </a:solidFill>
              <a:latin typeface="Arial"/>
              <a:ea typeface="Arial"/>
              <a:cs typeface="Arial"/>
              <a:sym typeface="Arial"/>
            </a:endParaRPr>
          </a:p>
        </p:txBody>
      </p:sp>
      <p:sp>
        <p:nvSpPr>
          <p:cNvPr id="520" name="Google Shape;520;p9"/>
          <p:cNvSpPr/>
          <p:nvPr/>
        </p:nvSpPr>
        <p:spPr>
          <a:xfrm>
            <a:off x="2476501" y="3015818"/>
            <a:ext cx="4140200" cy="462629"/>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cxnSp>
        <p:nvCxnSpPr>
          <p:cNvPr id="521" name="Google Shape;521;p9"/>
          <p:cNvCxnSpPr/>
          <p:nvPr/>
        </p:nvCxnSpPr>
        <p:spPr>
          <a:xfrm rot="10800000">
            <a:off x="4001559" y="3209031"/>
            <a:ext cx="932392" cy="0"/>
          </a:xfrm>
          <a:prstGeom prst="straightConnector1">
            <a:avLst/>
          </a:prstGeom>
          <a:noFill/>
          <a:ln w="19050" cap="flat" cmpd="sng">
            <a:solidFill>
              <a:srgbClr val="609EEC"/>
            </a:solidFill>
            <a:prstDash val="solid"/>
            <a:round/>
            <a:headEnd type="triangle" w="med" len="med"/>
            <a:tailEnd type="none" w="sm" len="sm"/>
          </a:ln>
        </p:spPr>
      </p:cxnSp>
      <p:sp>
        <p:nvSpPr>
          <p:cNvPr id="522" name="Google Shape;522;p9"/>
          <p:cNvSpPr txBox="1"/>
          <p:nvPr/>
        </p:nvSpPr>
        <p:spPr>
          <a:xfrm>
            <a:off x="4021490" y="3093320"/>
            <a:ext cx="846754" cy="11419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788" b="1" i="0" u="none" strike="noStrike" cap="none" dirty="0">
                <a:solidFill>
                  <a:schemeClr val="lt1"/>
                </a:solidFill>
                <a:latin typeface="Arial"/>
                <a:ea typeface="Arial"/>
                <a:cs typeface="Arial"/>
                <a:sym typeface="Arial"/>
              </a:rPr>
              <a:t>Live Events</a:t>
            </a:r>
            <a:endParaRPr sz="788" b="1" i="0" u="none" strike="noStrike" cap="none" dirty="0">
              <a:solidFill>
                <a:schemeClr val="lt1"/>
              </a:solidFill>
              <a:latin typeface="Arial"/>
              <a:ea typeface="Arial"/>
              <a:cs typeface="Arial"/>
              <a:sym typeface="Arial"/>
            </a:endParaRPr>
          </a:p>
        </p:txBody>
      </p:sp>
      <p:cxnSp>
        <p:nvCxnSpPr>
          <p:cNvPr id="523" name="Google Shape;523;p9"/>
          <p:cNvCxnSpPr/>
          <p:nvPr/>
        </p:nvCxnSpPr>
        <p:spPr>
          <a:xfrm rot="10800000">
            <a:off x="4001559" y="3380481"/>
            <a:ext cx="932392" cy="0"/>
          </a:xfrm>
          <a:prstGeom prst="straightConnector1">
            <a:avLst/>
          </a:prstGeom>
          <a:noFill/>
          <a:ln w="19050" cap="flat" cmpd="sng">
            <a:solidFill>
              <a:srgbClr val="609EEC"/>
            </a:solidFill>
            <a:prstDash val="solid"/>
            <a:round/>
            <a:headEnd type="triangle" w="med" len="med"/>
            <a:tailEnd type="none" w="sm" len="sm"/>
          </a:ln>
        </p:spPr>
      </p:cxnSp>
      <p:sp>
        <p:nvSpPr>
          <p:cNvPr id="524" name="Google Shape;524;p9"/>
          <p:cNvSpPr txBox="1"/>
          <p:nvPr/>
        </p:nvSpPr>
        <p:spPr>
          <a:xfrm>
            <a:off x="4021490" y="3264770"/>
            <a:ext cx="846754" cy="11419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788" b="1" i="0" u="none" strike="noStrike" cap="none" dirty="0">
                <a:solidFill>
                  <a:schemeClr val="lt1"/>
                </a:solidFill>
                <a:latin typeface="Arial"/>
                <a:ea typeface="Arial"/>
                <a:cs typeface="Arial"/>
                <a:sym typeface="Arial"/>
              </a:rPr>
              <a:t>Analytics</a:t>
            </a:r>
            <a:endParaRPr sz="788" b="1" i="0" u="none" strike="noStrike" cap="none" dirty="0">
              <a:solidFill>
                <a:schemeClr val="lt1"/>
              </a:solidFill>
              <a:latin typeface="Arial"/>
              <a:ea typeface="Arial"/>
              <a:cs typeface="Arial"/>
              <a:sym typeface="Arial"/>
            </a:endParaRPr>
          </a:p>
        </p:txBody>
      </p:sp>
      <p:cxnSp>
        <p:nvCxnSpPr>
          <p:cNvPr id="525" name="Google Shape;525;p9"/>
          <p:cNvCxnSpPr>
            <a:stCxn id="487" idx="1"/>
          </p:cNvCxnSpPr>
          <p:nvPr/>
        </p:nvCxnSpPr>
        <p:spPr>
          <a:xfrm rot="10800000" flipH="1">
            <a:off x="1709208" y="1600825"/>
            <a:ext cx="754500" cy="420300"/>
          </a:xfrm>
          <a:prstGeom prst="straightConnector1">
            <a:avLst/>
          </a:prstGeom>
          <a:noFill/>
          <a:ln w="19050" cap="flat" cmpd="sng">
            <a:solidFill>
              <a:srgbClr val="609EEC"/>
            </a:solidFill>
            <a:prstDash val="solid"/>
            <a:round/>
            <a:headEnd type="none" w="sm" len="sm"/>
            <a:tailEnd type="triangle" w="med" len="med"/>
          </a:ln>
        </p:spPr>
      </p:cxnSp>
      <p:cxnSp>
        <p:nvCxnSpPr>
          <p:cNvPr id="526" name="Google Shape;526;p9"/>
          <p:cNvCxnSpPr>
            <a:stCxn id="487" idx="1"/>
          </p:cNvCxnSpPr>
          <p:nvPr/>
        </p:nvCxnSpPr>
        <p:spPr>
          <a:xfrm>
            <a:off x="1709208" y="2021125"/>
            <a:ext cx="764100" cy="56100"/>
          </a:xfrm>
          <a:prstGeom prst="straightConnector1">
            <a:avLst/>
          </a:prstGeom>
          <a:noFill/>
          <a:ln w="19050" cap="flat" cmpd="sng">
            <a:solidFill>
              <a:srgbClr val="609EEC"/>
            </a:solidFill>
            <a:prstDash val="solid"/>
            <a:round/>
            <a:headEnd type="none" w="sm" len="sm"/>
            <a:tailEnd type="triangle" w="med" len="med"/>
          </a:ln>
        </p:spPr>
      </p:cxnSp>
      <p:cxnSp>
        <p:nvCxnSpPr>
          <p:cNvPr id="527" name="Google Shape;527;p9"/>
          <p:cNvCxnSpPr/>
          <p:nvPr/>
        </p:nvCxnSpPr>
        <p:spPr>
          <a:xfrm rot="10800000">
            <a:off x="6616702" y="1565514"/>
            <a:ext cx="882648" cy="772048"/>
          </a:xfrm>
          <a:prstGeom prst="straightConnector1">
            <a:avLst/>
          </a:prstGeom>
          <a:noFill/>
          <a:ln w="19050" cap="flat" cmpd="sng">
            <a:solidFill>
              <a:srgbClr val="609EEC"/>
            </a:solidFill>
            <a:prstDash val="solid"/>
            <a:round/>
            <a:headEnd type="triangle" w="med" len="med"/>
            <a:tailEnd type="none" w="sm" len="sm"/>
          </a:ln>
        </p:spPr>
      </p:cxnSp>
      <p:grpSp>
        <p:nvGrpSpPr>
          <p:cNvPr id="528" name="Google Shape;528;p9"/>
          <p:cNvGrpSpPr/>
          <p:nvPr/>
        </p:nvGrpSpPr>
        <p:grpSpPr>
          <a:xfrm>
            <a:off x="7339543" y="2288364"/>
            <a:ext cx="897467" cy="690925"/>
            <a:chOff x="2281767" y="3321777"/>
            <a:chExt cx="897467" cy="690925"/>
          </a:xfrm>
        </p:grpSpPr>
        <p:sp>
          <p:nvSpPr>
            <p:cNvPr id="529" name="Google Shape;529;p9"/>
            <p:cNvSpPr/>
            <p:nvPr/>
          </p:nvSpPr>
          <p:spPr>
            <a:xfrm>
              <a:off x="2281767" y="3703162"/>
              <a:ext cx="897467" cy="3095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00" dirty="0">
                  <a:solidFill>
                    <a:schemeClr val="lt1"/>
                  </a:solidFill>
                </a:rPr>
                <a:t>Sink or Client App</a:t>
              </a:r>
              <a:endParaRPr sz="900" b="0" i="0" u="none" strike="noStrike" cap="none" dirty="0">
                <a:solidFill>
                  <a:schemeClr val="lt1"/>
                </a:solidFill>
                <a:latin typeface="Arial"/>
                <a:ea typeface="Arial"/>
                <a:cs typeface="Arial"/>
                <a:sym typeface="Arial"/>
              </a:endParaRPr>
            </a:p>
          </p:txBody>
        </p:sp>
        <p:pic>
          <p:nvPicPr>
            <p:cNvPr id="530" name="Google Shape;530;p9" descr="users.png"/>
            <p:cNvPicPr preferRelativeResize="0"/>
            <p:nvPr/>
          </p:nvPicPr>
          <p:blipFill rotWithShape="1">
            <a:blip r:embed="rId3">
              <a:alphaModFix/>
            </a:blip>
            <a:srcRect/>
            <a:stretch/>
          </p:blipFill>
          <p:spPr>
            <a:xfrm>
              <a:off x="2397783" y="3321777"/>
              <a:ext cx="669268" cy="369691"/>
            </a:xfrm>
            <a:prstGeom prst="rect">
              <a:avLst/>
            </a:prstGeom>
            <a:noFill/>
            <a:ln>
              <a:noFill/>
            </a:ln>
          </p:spPr>
        </p:pic>
      </p:grpSp>
      <p:cxnSp>
        <p:nvCxnSpPr>
          <p:cNvPr id="531" name="Google Shape;531;p9"/>
          <p:cNvCxnSpPr>
            <a:stCxn id="487" idx="1"/>
          </p:cNvCxnSpPr>
          <p:nvPr/>
        </p:nvCxnSpPr>
        <p:spPr>
          <a:xfrm>
            <a:off x="1709208" y="2021125"/>
            <a:ext cx="754500" cy="576900"/>
          </a:xfrm>
          <a:prstGeom prst="straightConnector1">
            <a:avLst/>
          </a:prstGeom>
          <a:noFill/>
          <a:ln w="19050" cap="flat" cmpd="sng">
            <a:solidFill>
              <a:srgbClr val="609EEC"/>
            </a:solidFill>
            <a:prstDash val="solid"/>
            <a:round/>
            <a:headEnd type="none" w="sm" len="sm"/>
            <a:tailEnd type="triangle" w="med" len="med"/>
          </a:ln>
        </p:spPr>
      </p:cxnSp>
      <p:cxnSp>
        <p:nvCxnSpPr>
          <p:cNvPr id="532" name="Google Shape;532;p9"/>
          <p:cNvCxnSpPr>
            <a:stCxn id="487" idx="1"/>
          </p:cNvCxnSpPr>
          <p:nvPr/>
        </p:nvCxnSpPr>
        <p:spPr>
          <a:xfrm>
            <a:off x="1709208" y="2021125"/>
            <a:ext cx="754500" cy="1088700"/>
          </a:xfrm>
          <a:prstGeom prst="straightConnector1">
            <a:avLst/>
          </a:prstGeom>
          <a:noFill/>
          <a:ln w="19050" cap="flat" cmpd="sng">
            <a:solidFill>
              <a:srgbClr val="609EEC"/>
            </a:solidFill>
            <a:prstDash val="solid"/>
            <a:round/>
            <a:headEnd type="none" w="sm" len="sm"/>
            <a:tailEnd type="triangle" w="med" len="med"/>
          </a:ln>
        </p:spPr>
      </p:cxnSp>
      <p:cxnSp>
        <p:nvCxnSpPr>
          <p:cNvPr id="533" name="Google Shape;533;p9"/>
          <p:cNvCxnSpPr>
            <a:stCxn id="491" idx="1"/>
          </p:cNvCxnSpPr>
          <p:nvPr/>
        </p:nvCxnSpPr>
        <p:spPr>
          <a:xfrm rot="10800000" flipH="1">
            <a:off x="1709208" y="1677675"/>
            <a:ext cx="754500" cy="883200"/>
          </a:xfrm>
          <a:prstGeom prst="straightConnector1">
            <a:avLst/>
          </a:prstGeom>
          <a:noFill/>
          <a:ln w="19050" cap="flat" cmpd="sng">
            <a:solidFill>
              <a:srgbClr val="609EEC"/>
            </a:solidFill>
            <a:prstDash val="solid"/>
            <a:round/>
            <a:headEnd type="none" w="sm" len="sm"/>
            <a:tailEnd type="triangle" w="med" len="med"/>
          </a:ln>
        </p:spPr>
      </p:cxnSp>
      <p:cxnSp>
        <p:nvCxnSpPr>
          <p:cNvPr id="534" name="Google Shape;534;p9"/>
          <p:cNvCxnSpPr>
            <a:stCxn id="491" idx="1"/>
            <a:endCxn id="506" idx="1"/>
          </p:cNvCxnSpPr>
          <p:nvPr/>
        </p:nvCxnSpPr>
        <p:spPr>
          <a:xfrm rot="10800000" flipH="1">
            <a:off x="1709208" y="2173875"/>
            <a:ext cx="767400" cy="387000"/>
          </a:xfrm>
          <a:prstGeom prst="straightConnector1">
            <a:avLst/>
          </a:prstGeom>
          <a:noFill/>
          <a:ln w="19050" cap="flat" cmpd="sng">
            <a:solidFill>
              <a:srgbClr val="609EEC"/>
            </a:solidFill>
            <a:prstDash val="solid"/>
            <a:round/>
            <a:headEnd type="none" w="sm" len="sm"/>
            <a:tailEnd type="triangle" w="med" len="med"/>
          </a:ln>
        </p:spPr>
      </p:cxnSp>
      <p:cxnSp>
        <p:nvCxnSpPr>
          <p:cNvPr id="535" name="Google Shape;535;p9"/>
          <p:cNvCxnSpPr>
            <a:stCxn id="491" idx="1"/>
            <a:endCxn id="513" idx="1"/>
          </p:cNvCxnSpPr>
          <p:nvPr/>
        </p:nvCxnSpPr>
        <p:spPr>
          <a:xfrm>
            <a:off x="1709208" y="2560875"/>
            <a:ext cx="767400" cy="153000"/>
          </a:xfrm>
          <a:prstGeom prst="straightConnector1">
            <a:avLst/>
          </a:prstGeom>
          <a:noFill/>
          <a:ln w="19050" cap="flat" cmpd="sng">
            <a:solidFill>
              <a:srgbClr val="609EEC"/>
            </a:solidFill>
            <a:prstDash val="solid"/>
            <a:round/>
            <a:headEnd type="none" w="sm" len="sm"/>
            <a:tailEnd type="triangle" w="med" len="med"/>
          </a:ln>
        </p:spPr>
      </p:cxnSp>
      <p:cxnSp>
        <p:nvCxnSpPr>
          <p:cNvPr id="536" name="Google Shape;536;p9"/>
          <p:cNvCxnSpPr>
            <a:stCxn id="491" idx="1"/>
          </p:cNvCxnSpPr>
          <p:nvPr/>
        </p:nvCxnSpPr>
        <p:spPr>
          <a:xfrm>
            <a:off x="1709208" y="2560875"/>
            <a:ext cx="754500" cy="610500"/>
          </a:xfrm>
          <a:prstGeom prst="straightConnector1">
            <a:avLst/>
          </a:prstGeom>
          <a:noFill/>
          <a:ln w="19050" cap="flat" cmpd="sng">
            <a:solidFill>
              <a:srgbClr val="609EEC"/>
            </a:solidFill>
            <a:prstDash val="solid"/>
            <a:round/>
            <a:headEnd type="none" w="sm" len="sm"/>
            <a:tailEnd type="triangle" w="med" len="med"/>
          </a:ln>
        </p:spPr>
      </p:cxnSp>
      <p:cxnSp>
        <p:nvCxnSpPr>
          <p:cNvPr id="537" name="Google Shape;537;p9"/>
          <p:cNvCxnSpPr>
            <a:stCxn id="494" idx="1"/>
          </p:cNvCxnSpPr>
          <p:nvPr/>
        </p:nvCxnSpPr>
        <p:spPr>
          <a:xfrm rot="10800000" flipH="1">
            <a:off x="1709208" y="1789825"/>
            <a:ext cx="764100" cy="1298100"/>
          </a:xfrm>
          <a:prstGeom prst="straightConnector1">
            <a:avLst/>
          </a:prstGeom>
          <a:noFill/>
          <a:ln w="19050" cap="flat" cmpd="sng">
            <a:solidFill>
              <a:srgbClr val="609EEC"/>
            </a:solidFill>
            <a:prstDash val="solid"/>
            <a:round/>
            <a:headEnd type="none" w="sm" len="sm"/>
            <a:tailEnd type="triangle" w="med" len="med"/>
          </a:ln>
        </p:spPr>
      </p:cxnSp>
      <p:cxnSp>
        <p:nvCxnSpPr>
          <p:cNvPr id="538" name="Google Shape;538;p9"/>
          <p:cNvCxnSpPr>
            <a:stCxn id="494" idx="1"/>
          </p:cNvCxnSpPr>
          <p:nvPr/>
        </p:nvCxnSpPr>
        <p:spPr>
          <a:xfrm rot="10800000" flipH="1">
            <a:off x="1709208" y="2812525"/>
            <a:ext cx="754500" cy="275400"/>
          </a:xfrm>
          <a:prstGeom prst="straightConnector1">
            <a:avLst/>
          </a:prstGeom>
          <a:noFill/>
          <a:ln w="19050" cap="flat" cmpd="sng">
            <a:solidFill>
              <a:srgbClr val="609EEC"/>
            </a:solidFill>
            <a:prstDash val="solid"/>
            <a:round/>
            <a:headEnd type="none" w="sm" len="sm"/>
            <a:tailEnd type="triangle" w="med" len="med"/>
          </a:ln>
        </p:spPr>
      </p:cxnSp>
      <p:cxnSp>
        <p:nvCxnSpPr>
          <p:cNvPr id="539" name="Google Shape;539;p9"/>
          <p:cNvCxnSpPr>
            <a:stCxn id="494" idx="1"/>
          </p:cNvCxnSpPr>
          <p:nvPr/>
        </p:nvCxnSpPr>
        <p:spPr>
          <a:xfrm rot="10800000" flipH="1">
            <a:off x="1709208" y="2313925"/>
            <a:ext cx="764100" cy="774000"/>
          </a:xfrm>
          <a:prstGeom prst="straightConnector1">
            <a:avLst/>
          </a:prstGeom>
          <a:noFill/>
          <a:ln w="19050" cap="flat" cmpd="sng">
            <a:solidFill>
              <a:srgbClr val="609EEC"/>
            </a:solidFill>
            <a:prstDash val="solid"/>
            <a:round/>
            <a:headEnd type="none" w="sm" len="sm"/>
            <a:tailEnd type="triangle" w="med" len="med"/>
          </a:ln>
        </p:spPr>
      </p:cxnSp>
      <p:cxnSp>
        <p:nvCxnSpPr>
          <p:cNvPr id="540" name="Google Shape;540;p9"/>
          <p:cNvCxnSpPr>
            <a:stCxn id="494" idx="1"/>
            <a:endCxn id="520" idx="1"/>
          </p:cNvCxnSpPr>
          <p:nvPr/>
        </p:nvCxnSpPr>
        <p:spPr>
          <a:xfrm>
            <a:off x="1709208" y="3087925"/>
            <a:ext cx="767400" cy="159300"/>
          </a:xfrm>
          <a:prstGeom prst="straightConnector1">
            <a:avLst/>
          </a:prstGeom>
          <a:noFill/>
          <a:ln w="19050" cap="flat" cmpd="sng">
            <a:solidFill>
              <a:srgbClr val="609EEC"/>
            </a:solidFill>
            <a:prstDash val="solid"/>
            <a:round/>
            <a:headEnd type="none" w="sm" len="sm"/>
            <a:tailEnd type="triangle" w="med" len="med"/>
          </a:ln>
        </p:spPr>
      </p:cxnSp>
      <p:cxnSp>
        <p:nvCxnSpPr>
          <p:cNvPr id="541" name="Google Shape;541;p9"/>
          <p:cNvCxnSpPr/>
          <p:nvPr/>
        </p:nvCxnSpPr>
        <p:spPr>
          <a:xfrm rot="10800000">
            <a:off x="6616702" y="1700249"/>
            <a:ext cx="838857" cy="712191"/>
          </a:xfrm>
          <a:prstGeom prst="straightConnector1">
            <a:avLst/>
          </a:prstGeom>
          <a:noFill/>
          <a:ln w="19050" cap="flat" cmpd="sng">
            <a:solidFill>
              <a:srgbClr val="609EEC"/>
            </a:solidFill>
            <a:prstDash val="solid"/>
            <a:round/>
            <a:headEnd type="triangle" w="med" len="med"/>
            <a:tailEnd type="none" w="sm" len="sm"/>
          </a:ln>
        </p:spPr>
      </p:cxnSp>
      <p:cxnSp>
        <p:nvCxnSpPr>
          <p:cNvPr id="542" name="Google Shape;542;p9"/>
          <p:cNvCxnSpPr/>
          <p:nvPr/>
        </p:nvCxnSpPr>
        <p:spPr>
          <a:xfrm rot="10800000">
            <a:off x="6616702" y="2106289"/>
            <a:ext cx="806448" cy="377324"/>
          </a:xfrm>
          <a:prstGeom prst="straightConnector1">
            <a:avLst/>
          </a:prstGeom>
          <a:noFill/>
          <a:ln w="19050" cap="flat" cmpd="sng">
            <a:solidFill>
              <a:srgbClr val="609EEC"/>
            </a:solidFill>
            <a:prstDash val="solid"/>
            <a:round/>
            <a:headEnd type="triangle" w="med" len="med"/>
            <a:tailEnd type="none" w="sm" len="sm"/>
          </a:ln>
        </p:spPr>
      </p:cxnSp>
      <p:cxnSp>
        <p:nvCxnSpPr>
          <p:cNvPr id="543" name="Google Shape;543;p9"/>
          <p:cNvCxnSpPr/>
          <p:nvPr/>
        </p:nvCxnSpPr>
        <p:spPr>
          <a:xfrm rot="10800000">
            <a:off x="6616702" y="2235954"/>
            <a:ext cx="786989" cy="323966"/>
          </a:xfrm>
          <a:prstGeom prst="straightConnector1">
            <a:avLst/>
          </a:prstGeom>
          <a:noFill/>
          <a:ln w="19050" cap="flat" cmpd="sng">
            <a:solidFill>
              <a:srgbClr val="609EEC"/>
            </a:solidFill>
            <a:prstDash val="solid"/>
            <a:round/>
            <a:headEnd type="triangle" w="med" len="med"/>
            <a:tailEnd type="none" w="sm" len="sm"/>
          </a:ln>
        </p:spPr>
      </p:cxnSp>
      <p:cxnSp>
        <p:nvCxnSpPr>
          <p:cNvPr id="544" name="Google Shape;544;p9"/>
          <p:cNvCxnSpPr/>
          <p:nvPr/>
        </p:nvCxnSpPr>
        <p:spPr>
          <a:xfrm flipH="1">
            <a:off x="6616702" y="2644271"/>
            <a:ext cx="786989" cy="7016"/>
          </a:xfrm>
          <a:prstGeom prst="straightConnector1">
            <a:avLst/>
          </a:prstGeom>
          <a:noFill/>
          <a:ln w="19050" cap="flat" cmpd="sng">
            <a:solidFill>
              <a:srgbClr val="609EEC"/>
            </a:solidFill>
            <a:prstDash val="solid"/>
            <a:round/>
            <a:headEnd type="triangle" w="med" len="med"/>
            <a:tailEnd type="none" w="sm" len="sm"/>
          </a:ln>
        </p:spPr>
      </p:cxnSp>
      <p:cxnSp>
        <p:nvCxnSpPr>
          <p:cNvPr id="545" name="Google Shape;545;p9"/>
          <p:cNvCxnSpPr/>
          <p:nvPr/>
        </p:nvCxnSpPr>
        <p:spPr>
          <a:xfrm flipH="1">
            <a:off x="6616702" y="2724912"/>
            <a:ext cx="793748" cy="50792"/>
          </a:xfrm>
          <a:prstGeom prst="straightConnector1">
            <a:avLst/>
          </a:prstGeom>
          <a:noFill/>
          <a:ln w="19050" cap="flat" cmpd="sng">
            <a:solidFill>
              <a:srgbClr val="609EEC"/>
            </a:solidFill>
            <a:prstDash val="solid"/>
            <a:round/>
            <a:headEnd type="triangle" w="med" len="med"/>
            <a:tailEnd type="none" w="sm" len="sm"/>
          </a:ln>
        </p:spPr>
      </p:cxnSp>
      <p:cxnSp>
        <p:nvCxnSpPr>
          <p:cNvPr id="546" name="Google Shape;546;p9"/>
          <p:cNvCxnSpPr/>
          <p:nvPr/>
        </p:nvCxnSpPr>
        <p:spPr>
          <a:xfrm flipH="1">
            <a:off x="6616702" y="2788412"/>
            <a:ext cx="819149" cy="396978"/>
          </a:xfrm>
          <a:prstGeom prst="straightConnector1">
            <a:avLst/>
          </a:prstGeom>
          <a:noFill/>
          <a:ln w="19050" cap="flat" cmpd="sng">
            <a:solidFill>
              <a:srgbClr val="609EEC"/>
            </a:solidFill>
            <a:prstDash val="solid"/>
            <a:round/>
            <a:headEnd type="triangle" w="med" len="med"/>
            <a:tailEnd type="none" w="sm" len="sm"/>
          </a:ln>
        </p:spPr>
      </p:cxnSp>
      <p:cxnSp>
        <p:nvCxnSpPr>
          <p:cNvPr id="547" name="Google Shape;547;p9"/>
          <p:cNvCxnSpPr/>
          <p:nvPr/>
        </p:nvCxnSpPr>
        <p:spPr>
          <a:xfrm flipH="1">
            <a:off x="6616702" y="2883662"/>
            <a:ext cx="869948" cy="433841"/>
          </a:xfrm>
          <a:prstGeom prst="straightConnector1">
            <a:avLst/>
          </a:prstGeom>
          <a:noFill/>
          <a:ln w="19050" cap="flat" cmpd="sng">
            <a:solidFill>
              <a:srgbClr val="609EEC"/>
            </a:solidFill>
            <a:prstDash val="solid"/>
            <a:round/>
            <a:headEnd type="triangle" w="med" len="med"/>
            <a:tailEnd type="none" w="sm" len="sm"/>
          </a:ln>
        </p:spPr>
      </p:cxnSp>
      <p:sp>
        <p:nvSpPr>
          <p:cNvPr id="548" name="Google Shape;548;p9"/>
          <p:cNvSpPr txBox="1">
            <a:spLocks noGrp="1"/>
          </p:cNvSpPr>
          <p:nvPr>
            <p:ph type="title"/>
          </p:nvPr>
        </p:nvSpPr>
        <p:spPr>
          <a:xfrm>
            <a:off x="227620" y="227621"/>
            <a:ext cx="8794885" cy="850502"/>
          </a:xfrm>
          <a:prstGeom prst="rect">
            <a:avLst/>
          </a:prstGeom>
          <a:noFill/>
          <a:ln>
            <a:noFill/>
          </a:ln>
        </p:spPr>
        <p:txBody>
          <a:bodyPr spcFirstLastPara="1" wrap="square" lIns="64000" tIns="36575" rIns="64000" bIns="36575" anchor="t" anchorCtr="0">
            <a:normAutofit/>
          </a:bodyPr>
          <a:lstStyle/>
          <a:p>
            <a:pPr marL="0" lvl="0" indent="0" algn="l" rtl="0">
              <a:lnSpc>
                <a:spcPct val="90000"/>
              </a:lnSpc>
              <a:spcBef>
                <a:spcPts val="0"/>
              </a:spcBef>
              <a:spcAft>
                <a:spcPts val="0"/>
              </a:spcAft>
              <a:buNone/>
            </a:pPr>
            <a:r>
              <a:rPr lang="en-US" dirty="0"/>
              <a:t>Architecture – Scale Ingest/Data/Compute</a:t>
            </a:r>
            <a:endParaRPr dirty="0"/>
          </a:p>
        </p:txBody>
      </p:sp>
      <p:pic>
        <p:nvPicPr>
          <p:cNvPr id="65" name="Picture 64" descr="Text, icon&#10;&#10;Description automatically generated with medium confidence">
            <a:extLst>
              <a:ext uri="{FF2B5EF4-FFF2-40B4-BE49-F238E27FC236}">
                <a16:creationId xmlns:a16="http://schemas.microsoft.com/office/drawing/2014/main" id="{499E6938-3442-2446-B912-50619F3BAB32}"/>
              </a:ext>
            </a:extLst>
          </p:cNvPr>
          <p:cNvPicPr>
            <a:picLocks noChangeAspect="1"/>
          </p:cNvPicPr>
          <p:nvPr/>
        </p:nvPicPr>
        <p:blipFill>
          <a:blip r:embed="rId4"/>
          <a:stretch>
            <a:fillRect/>
          </a:stretch>
        </p:blipFill>
        <p:spPr>
          <a:xfrm>
            <a:off x="4021490" y="1112908"/>
            <a:ext cx="1053643" cy="216591"/>
          </a:xfrm>
          <a:prstGeom prst="rect">
            <a:avLst/>
          </a:prstGeom>
        </p:spPr>
      </p:pic>
      <p:grpSp>
        <p:nvGrpSpPr>
          <p:cNvPr id="75" name="Group 74">
            <a:extLst>
              <a:ext uri="{FF2B5EF4-FFF2-40B4-BE49-F238E27FC236}">
                <a16:creationId xmlns:a16="http://schemas.microsoft.com/office/drawing/2014/main" id="{CF65AFFA-CF79-8F41-B9DD-1914F04299CF}"/>
              </a:ext>
            </a:extLst>
          </p:cNvPr>
          <p:cNvGrpSpPr/>
          <p:nvPr/>
        </p:nvGrpSpPr>
        <p:grpSpPr>
          <a:xfrm>
            <a:off x="2599566" y="1475308"/>
            <a:ext cx="3552948" cy="400110"/>
            <a:chOff x="2721139" y="2789040"/>
            <a:chExt cx="3552948" cy="400110"/>
          </a:xfrm>
        </p:grpSpPr>
        <p:sp>
          <p:nvSpPr>
            <p:cNvPr id="76" name="TextBox 75">
              <a:extLst>
                <a:ext uri="{FF2B5EF4-FFF2-40B4-BE49-F238E27FC236}">
                  <a16:creationId xmlns:a16="http://schemas.microsoft.com/office/drawing/2014/main" id="{769F81B2-4B60-1743-9477-E6DB7861D0DD}"/>
                </a:ext>
              </a:extLst>
            </p:cNvPr>
            <p:cNvSpPr txBox="1"/>
            <p:nvPr/>
          </p:nvSpPr>
          <p:spPr>
            <a:xfrm>
              <a:off x="2721139" y="2848689"/>
              <a:ext cx="1148071" cy="246221"/>
            </a:xfrm>
            <a:prstGeom prst="rect">
              <a:avLst/>
            </a:prstGeom>
            <a:noFill/>
          </p:spPr>
          <p:txBody>
            <a:bodyPr wrap="none" rtlCol="0">
              <a:spAutoFit/>
            </a:bodyPr>
            <a:lstStyle/>
            <a:p>
              <a:r>
                <a:rPr lang="en-US" sz="1000" dirty="0">
                  <a:solidFill>
                    <a:schemeClr val="bg1"/>
                  </a:solidFill>
                </a:rPr>
                <a:t>Streaming Ingest</a:t>
              </a:r>
            </a:p>
          </p:txBody>
        </p:sp>
        <p:sp>
          <p:nvSpPr>
            <p:cNvPr id="77" name="TextBox 76">
              <a:extLst>
                <a:ext uri="{FF2B5EF4-FFF2-40B4-BE49-F238E27FC236}">
                  <a16:creationId xmlns:a16="http://schemas.microsoft.com/office/drawing/2014/main" id="{770B148B-38A2-7540-9358-93582D2EDD5F}"/>
                </a:ext>
              </a:extLst>
            </p:cNvPr>
            <p:cNvSpPr txBox="1"/>
            <p:nvPr/>
          </p:nvSpPr>
          <p:spPr>
            <a:xfrm>
              <a:off x="5076323" y="2789040"/>
              <a:ext cx="1197764" cy="400110"/>
            </a:xfrm>
            <a:prstGeom prst="rect">
              <a:avLst/>
            </a:prstGeom>
            <a:noFill/>
          </p:spPr>
          <p:txBody>
            <a:bodyPr wrap="none" rtlCol="0">
              <a:spAutoFit/>
            </a:bodyPr>
            <a:lstStyle/>
            <a:p>
              <a:r>
                <a:rPr lang="en-US" sz="1000" dirty="0">
                  <a:solidFill>
                    <a:schemeClr val="bg1"/>
                  </a:solidFill>
                </a:rPr>
                <a:t>Queries, Logic &amp;</a:t>
              </a:r>
            </a:p>
            <a:p>
              <a:r>
                <a:rPr lang="en-US" sz="1000" dirty="0">
                  <a:solidFill>
                    <a:schemeClr val="bg1"/>
                  </a:solidFill>
                </a:rPr>
                <a:t>Machine Learning</a:t>
              </a:r>
            </a:p>
          </p:txBody>
        </p:sp>
      </p:grpSp>
      <p:grpSp>
        <p:nvGrpSpPr>
          <p:cNvPr id="84" name="Group 83">
            <a:extLst>
              <a:ext uri="{FF2B5EF4-FFF2-40B4-BE49-F238E27FC236}">
                <a16:creationId xmlns:a16="http://schemas.microsoft.com/office/drawing/2014/main" id="{DEFC8178-A4E1-CB40-8B67-7F1B5C0D7C67}"/>
              </a:ext>
            </a:extLst>
          </p:cNvPr>
          <p:cNvGrpSpPr/>
          <p:nvPr/>
        </p:nvGrpSpPr>
        <p:grpSpPr>
          <a:xfrm>
            <a:off x="2599566" y="1991325"/>
            <a:ext cx="3552948" cy="400110"/>
            <a:chOff x="2721139" y="2781783"/>
            <a:chExt cx="3552948" cy="400110"/>
          </a:xfrm>
        </p:grpSpPr>
        <p:sp>
          <p:nvSpPr>
            <p:cNvPr id="85" name="TextBox 84">
              <a:extLst>
                <a:ext uri="{FF2B5EF4-FFF2-40B4-BE49-F238E27FC236}">
                  <a16:creationId xmlns:a16="http://schemas.microsoft.com/office/drawing/2014/main" id="{C2DD4B2A-ADD6-F446-A456-CEF1D3E44A13}"/>
                </a:ext>
              </a:extLst>
            </p:cNvPr>
            <p:cNvSpPr txBox="1"/>
            <p:nvPr/>
          </p:nvSpPr>
          <p:spPr>
            <a:xfrm>
              <a:off x="2721139" y="2848689"/>
              <a:ext cx="1148071" cy="246221"/>
            </a:xfrm>
            <a:prstGeom prst="rect">
              <a:avLst/>
            </a:prstGeom>
            <a:noFill/>
          </p:spPr>
          <p:txBody>
            <a:bodyPr wrap="none" rtlCol="0">
              <a:spAutoFit/>
            </a:bodyPr>
            <a:lstStyle/>
            <a:p>
              <a:r>
                <a:rPr lang="en-US" sz="1000" dirty="0">
                  <a:solidFill>
                    <a:schemeClr val="bg1"/>
                  </a:solidFill>
                </a:rPr>
                <a:t>Streaming Ingest</a:t>
              </a:r>
            </a:p>
          </p:txBody>
        </p:sp>
        <p:sp>
          <p:nvSpPr>
            <p:cNvPr id="86" name="TextBox 85">
              <a:extLst>
                <a:ext uri="{FF2B5EF4-FFF2-40B4-BE49-F238E27FC236}">
                  <a16:creationId xmlns:a16="http://schemas.microsoft.com/office/drawing/2014/main" id="{34FB2E72-EBF1-3443-99C8-66950B4D0D9B}"/>
                </a:ext>
              </a:extLst>
            </p:cNvPr>
            <p:cNvSpPr txBox="1"/>
            <p:nvPr/>
          </p:nvSpPr>
          <p:spPr>
            <a:xfrm>
              <a:off x="5076323" y="2781783"/>
              <a:ext cx="1197764" cy="400110"/>
            </a:xfrm>
            <a:prstGeom prst="rect">
              <a:avLst/>
            </a:prstGeom>
            <a:noFill/>
          </p:spPr>
          <p:txBody>
            <a:bodyPr wrap="none" rtlCol="0">
              <a:spAutoFit/>
            </a:bodyPr>
            <a:lstStyle/>
            <a:p>
              <a:r>
                <a:rPr lang="en-US" sz="1000" dirty="0">
                  <a:solidFill>
                    <a:schemeClr val="bg1"/>
                  </a:solidFill>
                </a:rPr>
                <a:t>Queries, Logic &amp;</a:t>
              </a:r>
            </a:p>
            <a:p>
              <a:r>
                <a:rPr lang="en-US" sz="1000" dirty="0">
                  <a:solidFill>
                    <a:schemeClr val="bg1"/>
                  </a:solidFill>
                </a:rPr>
                <a:t>Machine Learning</a:t>
              </a:r>
            </a:p>
          </p:txBody>
        </p:sp>
      </p:grpSp>
      <p:grpSp>
        <p:nvGrpSpPr>
          <p:cNvPr id="88" name="Group 87">
            <a:extLst>
              <a:ext uri="{FF2B5EF4-FFF2-40B4-BE49-F238E27FC236}">
                <a16:creationId xmlns:a16="http://schemas.microsoft.com/office/drawing/2014/main" id="{49F0A15B-53D7-7B4F-8568-08EAB078E166}"/>
              </a:ext>
            </a:extLst>
          </p:cNvPr>
          <p:cNvGrpSpPr/>
          <p:nvPr/>
        </p:nvGrpSpPr>
        <p:grpSpPr>
          <a:xfrm>
            <a:off x="2599566" y="2521337"/>
            <a:ext cx="3574719" cy="400110"/>
            <a:chOff x="2721139" y="2781783"/>
            <a:chExt cx="3574719" cy="400110"/>
          </a:xfrm>
        </p:grpSpPr>
        <p:sp>
          <p:nvSpPr>
            <p:cNvPr id="89" name="TextBox 88">
              <a:extLst>
                <a:ext uri="{FF2B5EF4-FFF2-40B4-BE49-F238E27FC236}">
                  <a16:creationId xmlns:a16="http://schemas.microsoft.com/office/drawing/2014/main" id="{E91DC2DC-F540-C245-AADA-296D81A85DF5}"/>
                </a:ext>
              </a:extLst>
            </p:cNvPr>
            <p:cNvSpPr txBox="1"/>
            <p:nvPr/>
          </p:nvSpPr>
          <p:spPr>
            <a:xfrm>
              <a:off x="2721139" y="2848689"/>
              <a:ext cx="1148071" cy="246221"/>
            </a:xfrm>
            <a:prstGeom prst="rect">
              <a:avLst/>
            </a:prstGeom>
            <a:noFill/>
          </p:spPr>
          <p:txBody>
            <a:bodyPr wrap="none" rtlCol="0">
              <a:spAutoFit/>
            </a:bodyPr>
            <a:lstStyle/>
            <a:p>
              <a:r>
                <a:rPr lang="en-US" sz="1000" dirty="0">
                  <a:solidFill>
                    <a:schemeClr val="bg1"/>
                  </a:solidFill>
                </a:rPr>
                <a:t>Streaming Ingest</a:t>
              </a:r>
            </a:p>
          </p:txBody>
        </p:sp>
        <p:sp>
          <p:nvSpPr>
            <p:cNvPr id="90" name="TextBox 89">
              <a:extLst>
                <a:ext uri="{FF2B5EF4-FFF2-40B4-BE49-F238E27FC236}">
                  <a16:creationId xmlns:a16="http://schemas.microsoft.com/office/drawing/2014/main" id="{D99ECBF2-52D5-9940-B290-E43075E1CB83}"/>
                </a:ext>
              </a:extLst>
            </p:cNvPr>
            <p:cNvSpPr txBox="1"/>
            <p:nvPr/>
          </p:nvSpPr>
          <p:spPr>
            <a:xfrm>
              <a:off x="5098094" y="2781783"/>
              <a:ext cx="1197764" cy="400110"/>
            </a:xfrm>
            <a:prstGeom prst="rect">
              <a:avLst/>
            </a:prstGeom>
            <a:noFill/>
          </p:spPr>
          <p:txBody>
            <a:bodyPr wrap="none" rtlCol="0">
              <a:spAutoFit/>
            </a:bodyPr>
            <a:lstStyle/>
            <a:p>
              <a:r>
                <a:rPr lang="en-US" sz="1000" dirty="0">
                  <a:solidFill>
                    <a:schemeClr val="bg1"/>
                  </a:solidFill>
                </a:rPr>
                <a:t>Queries, Logic &amp;</a:t>
              </a:r>
            </a:p>
            <a:p>
              <a:r>
                <a:rPr lang="en-US" sz="1000" dirty="0">
                  <a:solidFill>
                    <a:schemeClr val="bg1"/>
                  </a:solidFill>
                </a:rPr>
                <a:t>Machine Learning</a:t>
              </a:r>
            </a:p>
          </p:txBody>
        </p:sp>
      </p:grpSp>
      <p:grpSp>
        <p:nvGrpSpPr>
          <p:cNvPr id="91" name="Group 90">
            <a:extLst>
              <a:ext uri="{FF2B5EF4-FFF2-40B4-BE49-F238E27FC236}">
                <a16:creationId xmlns:a16="http://schemas.microsoft.com/office/drawing/2014/main" id="{7CD1E1AC-25F5-1446-BF3E-6E1847DB0BA4}"/>
              </a:ext>
            </a:extLst>
          </p:cNvPr>
          <p:cNvGrpSpPr/>
          <p:nvPr/>
        </p:nvGrpSpPr>
        <p:grpSpPr>
          <a:xfrm>
            <a:off x="2599566" y="3042526"/>
            <a:ext cx="3690831" cy="400110"/>
            <a:chOff x="2721139" y="2789040"/>
            <a:chExt cx="3690831" cy="400110"/>
          </a:xfrm>
        </p:grpSpPr>
        <p:sp>
          <p:nvSpPr>
            <p:cNvPr id="92" name="TextBox 91">
              <a:extLst>
                <a:ext uri="{FF2B5EF4-FFF2-40B4-BE49-F238E27FC236}">
                  <a16:creationId xmlns:a16="http://schemas.microsoft.com/office/drawing/2014/main" id="{A9E15126-C69F-ED44-A16C-16C2DF091C8A}"/>
                </a:ext>
              </a:extLst>
            </p:cNvPr>
            <p:cNvSpPr txBox="1"/>
            <p:nvPr/>
          </p:nvSpPr>
          <p:spPr>
            <a:xfrm>
              <a:off x="2721139" y="2848689"/>
              <a:ext cx="1148071" cy="246221"/>
            </a:xfrm>
            <a:prstGeom prst="rect">
              <a:avLst/>
            </a:prstGeom>
            <a:noFill/>
          </p:spPr>
          <p:txBody>
            <a:bodyPr wrap="none" rtlCol="0">
              <a:spAutoFit/>
            </a:bodyPr>
            <a:lstStyle/>
            <a:p>
              <a:r>
                <a:rPr lang="en-US" sz="1000" dirty="0">
                  <a:solidFill>
                    <a:schemeClr val="bg1"/>
                  </a:solidFill>
                </a:rPr>
                <a:t>Streaming Ingest</a:t>
              </a:r>
            </a:p>
          </p:txBody>
        </p:sp>
        <p:sp>
          <p:nvSpPr>
            <p:cNvPr id="93" name="TextBox 92">
              <a:extLst>
                <a:ext uri="{FF2B5EF4-FFF2-40B4-BE49-F238E27FC236}">
                  <a16:creationId xmlns:a16="http://schemas.microsoft.com/office/drawing/2014/main" id="{4312C039-925C-DD43-B463-4A13CE2B4146}"/>
                </a:ext>
              </a:extLst>
            </p:cNvPr>
            <p:cNvSpPr txBox="1"/>
            <p:nvPr/>
          </p:nvSpPr>
          <p:spPr>
            <a:xfrm>
              <a:off x="5214206" y="2789040"/>
              <a:ext cx="1197764" cy="400110"/>
            </a:xfrm>
            <a:prstGeom prst="rect">
              <a:avLst/>
            </a:prstGeom>
            <a:noFill/>
          </p:spPr>
          <p:txBody>
            <a:bodyPr wrap="none" rtlCol="0">
              <a:spAutoFit/>
            </a:bodyPr>
            <a:lstStyle/>
            <a:p>
              <a:r>
                <a:rPr lang="en-US" sz="1000" dirty="0">
                  <a:solidFill>
                    <a:schemeClr val="bg1"/>
                  </a:solidFill>
                </a:rPr>
                <a:t>Queries, Logic &amp;</a:t>
              </a:r>
            </a:p>
            <a:p>
              <a:r>
                <a:rPr lang="en-US" sz="1000" dirty="0">
                  <a:solidFill>
                    <a:schemeClr val="bg1"/>
                  </a:solidFill>
                </a:rPr>
                <a:t>Machine Learning</a:t>
              </a:r>
            </a:p>
          </p:txBody>
        </p:sp>
      </p:grpSp>
      <p:sp>
        <p:nvSpPr>
          <p:cNvPr id="94" name="Google Shape;557;p10">
            <a:extLst>
              <a:ext uri="{FF2B5EF4-FFF2-40B4-BE49-F238E27FC236}">
                <a16:creationId xmlns:a16="http://schemas.microsoft.com/office/drawing/2014/main" id="{31D5ADD7-5BFB-D54A-AA03-D6A58D88ABF3}"/>
              </a:ext>
            </a:extLst>
          </p:cNvPr>
          <p:cNvSpPr txBox="1"/>
          <p:nvPr/>
        </p:nvSpPr>
        <p:spPr>
          <a:xfrm>
            <a:off x="580875" y="1581088"/>
            <a:ext cx="1066800" cy="139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00" dirty="0">
                <a:solidFill>
                  <a:schemeClr val="lt1"/>
                </a:solidFill>
              </a:rPr>
              <a:t>Event Stream I</a:t>
            </a:r>
            <a:r>
              <a:rPr lang="en-US" sz="900" b="0" i="0" u="none" strike="noStrike" cap="none" dirty="0">
                <a:solidFill>
                  <a:schemeClr val="lt1"/>
                </a:solidFill>
                <a:latin typeface="Arial"/>
                <a:ea typeface="Arial"/>
                <a:cs typeface="Arial"/>
                <a:sym typeface="Arial"/>
              </a:rPr>
              <a:t>nput</a:t>
            </a:r>
            <a:endParaRPr dirty="0"/>
          </a:p>
        </p:txBody>
      </p:sp>
      <p:sp>
        <p:nvSpPr>
          <p:cNvPr id="70" name="Rounded Rectangular Callout 69">
            <a:extLst>
              <a:ext uri="{FF2B5EF4-FFF2-40B4-BE49-F238E27FC236}">
                <a16:creationId xmlns:a16="http://schemas.microsoft.com/office/drawing/2014/main" id="{CE84990C-B240-C54F-AE2D-D00058CA8EDB}"/>
              </a:ext>
            </a:extLst>
          </p:cNvPr>
          <p:cNvSpPr/>
          <p:nvPr/>
        </p:nvSpPr>
        <p:spPr>
          <a:xfrm>
            <a:off x="6448742" y="3531416"/>
            <a:ext cx="890801" cy="501236"/>
          </a:xfrm>
          <a:prstGeom prst="wedgeRoundRectCallout">
            <a:avLst>
              <a:gd name="adj1" fmla="val -74537"/>
              <a:gd name="adj2" fmla="val -75244"/>
              <a:gd name="adj3" fmla="val 16667"/>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accent1"/>
                </a:solidFill>
              </a:rPr>
              <a:t>MLOps</a:t>
            </a:r>
            <a:r>
              <a:rPr lang="en-US" sz="1100" dirty="0">
                <a:solidFill>
                  <a:schemeClr val="accent1"/>
                </a:solidFill>
              </a:rPr>
              <a:t> Runtimes</a:t>
            </a:r>
          </a:p>
        </p:txBody>
      </p:sp>
      <p:pic>
        <p:nvPicPr>
          <p:cNvPr id="71" name="Google Shape;708;p7" descr="A picture containing building, room, scene&#10;&#10;Description automatically generated">
            <a:extLst>
              <a:ext uri="{FF2B5EF4-FFF2-40B4-BE49-F238E27FC236}">
                <a16:creationId xmlns:a16="http://schemas.microsoft.com/office/drawing/2014/main" id="{AE553920-ED2A-9144-8055-D1102447E7B9}"/>
              </a:ext>
            </a:extLst>
          </p:cNvPr>
          <p:cNvPicPr preferRelativeResize="0"/>
          <p:nvPr/>
        </p:nvPicPr>
        <p:blipFill rotWithShape="1">
          <a:blip r:embed="rId5">
            <a:alphaModFix/>
          </a:blip>
          <a:srcRect/>
          <a:stretch/>
        </p:blipFill>
        <p:spPr>
          <a:xfrm>
            <a:off x="3811770" y="1642831"/>
            <a:ext cx="138749" cy="184999"/>
          </a:xfrm>
          <a:prstGeom prst="rect">
            <a:avLst/>
          </a:prstGeom>
          <a:noFill/>
          <a:ln>
            <a:noFill/>
          </a:ln>
        </p:spPr>
      </p:pic>
      <p:pic>
        <p:nvPicPr>
          <p:cNvPr id="72" name="Google Shape;708;p7" descr="A picture containing building, room, scene&#10;&#10;Description automatically generated">
            <a:extLst>
              <a:ext uri="{FF2B5EF4-FFF2-40B4-BE49-F238E27FC236}">
                <a16:creationId xmlns:a16="http://schemas.microsoft.com/office/drawing/2014/main" id="{5499C1D8-7668-9E41-A341-5E372BE8CC9C}"/>
              </a:ext>
            </a:extLst>
          </p:cNvPr>
          <p:cNvPicPr preferRelativeResize="0"/>
          <p:nvPr/>
        </p:nvPicPr>
        <p:blipFill rotWithShape="1">
          <a:blip r:embed="rId5">
            <a:alphaModFix/>
          </a:blip>
          <a:srcRect/>
          <a:stretch/>
        </p:blipFill>
        <p:spPr>
          <a:xfrm>
            <a:off x="3835367" y="2188172"/>
            <a:ext cx="138749" cy="184999"/>
          </a:xfrm>
          <a:prstGeom prst="rect">
            <a:avLst/>
          </a:prstGeom>
          <a:noFill/>
          <a:ln>
            <a:noFill/>
          </a:ln>
        </p:spPr>
      </p:pic>
      <p:pic>
        <p:nvPicPr>
          <p:cNvPr id="73" name="Google Shape;708;p7" descr="A picture containing building, room, scene&#10;&#10;Description automatically generated">
            <a:extLst>
              <a:ext uri="{FF2B5EF4-FFF2-40B4-BE49-F238E27FC236}">
                <a16:creationId xmlns:a16="http://schemas.microsoft.com/office/drawing/2014/main" id="{A67886C1-121B-2847-9A29-66957FC083E9}"/>
              </a:ext>
            </a:extLst>
          </p:cNvPr>
          <p:cNvPicPr preferRelativeResize="0"/>
          <p:nvPr/>
        </p:nvPicPr>
        <p:blipFill rotWithShape="1">
          <a:blip r:embed="rId5">
            <a:alphaModFix/>
          </a:blip>
          <a:srcRect/>
          <a:stretch/>
        </p:blipFill>
        <p:spPr>
          <a:xfrm>
            <a:off x="3826544" y="2717655"/>
            <a:ext cx="138749" cy="184999"/>
          </a:xfrm>
          <a:prstGeom prst="rect">
            <a:avLst/>
          </a:prstGeom>
          <a:noFill/>
          <a:ln>
            <a:noFill/>
          </a:ln>
        </p:spPr>
      </p:pic>
      <p:pic>
        <p:nvPicPr>
          <p:cNvPr id="74" name="Google Shape;708;p7" descr="A picture containing building, room, scene&#10;&#10;Description automatically generated">
            <a:extLst>
              <a:ext uri="{FF2B5EF4-FFF2-40B4-BE49-F238E27FC236}">
                <a16:creationId xmlns:a16="http://schemas.microsoft.com/office/drawing/2014/main" id="{8E9F0619-02BF-9949-83A3-77845A4C661B}"/>
              </a:ext>
            </a:extLst>
          </p:cNvPr>
          <p:cNvPicPr preferRelativeResize="0"/>
          <p:nvPr/>
        </p:nvPicPr>
        <p:blipFill rotWithShape="1">
          <a:blip r:embed="rId5">
            <a:alphaModFix/>
          </a:blip>
          <a:srcRect/>
          <a:stretch/>
        </p:blipFill>
        <p:spPr>
          <a:xfrm>
            <a:off x="3833277" y="3257513"/>
            <a:ext cx="138749" cy="184999"/>
          </a:xfrm>
          <a:prstGeom prst="rect">
            <a:avLst/>
          </a:prstGeom>
          <a:noFill/>
          <a:ln>
            <a:noFill/>
          </a:ln>
        </p:spPr>
      </p:pic>
      <p:sp>
        <p:nvSpPr>
          <p:cNvPr id="78" name="Content Placeholder 4">
            <a:extLst>
              <a:ext uri="{FF2B5EF4-FFF2-40B4-BE49-F238E27FC236}">
                <a16:creationId xmlns:a16="http://schemas.microsoft.com/office/drawing/2014/main" id="{ED7A8372-0ED6-F267-17BC-5737878C4DB6}"/>
              </a:ext>
            </a:extLst>
          </p:cNvPr>
          <p:cNvSpPr txBox="1">
            <a:spLocks/>
          </p:cNvSpPr>
          <p:nvPr/>
        </p:nvSpPr>
        <p:spPr>
          <a:xfrm>
            <a:off x="2283015" y="3682350"/>
            <a:ext cx="3869499" cy="1214262"/>
          </a:xfrm>
          <a:prstGeom prst="rect">
            <a:avLst/>
          </a:prstGeom>
        </p:spPr>
        <p:txBody>
          <a:bodyPr/>
          <a:lstStyle>
            <a:defPPr marR="0" lvl="0" algn="l" rtl="0">
              <a:lnSpc>
                <a:spcPct val="100000"/>
              </a:lnSpc>
              <a:spcBef>
                <a:spcPts val="0"/>
              </a:spcBef>
              <a:spcAft>
                <a:spcPts val="0"/>
              </a:spcAft>
            </a:defPPr>
            <a:lvl1pPr marL="230188" marR="0" lvl="0" indent="-222250" algn="l" defTabSz="914400" rtl="0" eaLnBrk="1" fontAlgn="auto" latinLnBrk="0" hangingPunct="1">
              <a:lnSpc>
                <a:spcPct val="140000"/>
              </a:lnSpc>
              <a:spcBef>
                <a:spcPts val="0"/>
              </a:spcBef>
              <a:spcAft>
                <a:spcPts val="0"/>
              </a:spcAft>
              <a:buClr>
                <a:schemeClr val="accent1"/>
              </a:buClr>
              <a:buSzPct val="80000"/>
              <a:buFont typeface="Arial"/>
              <a:buChar char="✦"/>
              <a:tabLst/>
              <a:defRPr lang="en-US" sz="1400" b="0" i="0" u="none" strike="noStrike" cap="none" baseline="0" dirty="0" smtClean="0">
                <a:solidFill>
                  <a:schemeClr val="tx2"/>
                </a:solidFill>
                <a:latin typeface="+mn-lt"/>
                <a:ea typeface="Arial"/>
                <a:cs typeface="Arial" panose="020B0604020202020204" pitchFamily="34" charset="0"/>
                <a:sym typeface="Arial"/>
              </a:defRPr>
            </a:lvl1pPr>
            <a:lvl2pPr marL="406400" marR="0" lvl="1" indent="-176213" algn="l" defTabSz="914400" rtl="0" eaLnBrk="1" fontAlgn="auto" latinLnBrk="0" hangingPunct="1">
              <a:lnSpc>
                <a:spcPct val="140000"/>
              </a:lnSpc>
              <a:spcBef>
                <a:spcPts val="0"/>
              </a:spcBef>
              <a:spcAft>
                <a:spcPts val="0"/>
              </a:spcAft>
              <a:buClrTx/>
              <a:buSzTx/>
              <a:buFont typeface="Arial" panose="020B0604020202020204" pitchFamily="34" charset="0"/>
              <a:buChar char="•"/>
              <a:tabLst>
                <a:tab pos="222250" algn="l"/>
              </a:tabLst>
              <a:defRPr sz="1400" b="0" i="0" u="none" strike="noStrike" cap="none">
                <a:solidFill>
                  <a:schemeClr val="tx2"/>
                </a:solidFill>
                <a:latin typeface="+mn-lt"/>
                <a:ea typeface="Arial"/>
                <a:cs typeface="Arial"/>
                <a:sym typeface="Arial"/>
              </a:defRPr>
            </a:lvl2pPr>
            <a:lvl3pPr marL="630238" marR="0" lvl="2" indent="-223838" algn="l" defTabSz="914400" rtl="0" eaLnBrk="1" fontAlgn="auto" latinLnBrk="0" hangingPunct="1">
              <a:lnSpc>
                <a:spcPct val="140000"/>
              </a:lnSpc>
              <a:spcBef>
                <a:spcPts val="0"/>
              </a:spcBef>
              <a:spcAft>
                <a:spcPts val="0"/>
              </a:spcAft>
              <a:buClrTx/>
              <a:buSzTx/>
              <a:buFont typeface="Arial"/>
              <a:buChar char="⁃"/>
              <a:tabLst/>
              <a:defRPr sz="1400" b="0" i="0" u="none" strike="noStrike" cap="none">
                <a:solidFill>
                  <a:schemeClr val="tx2"/>
                </a:solidFill>
                <a:latin typeface="+mn-lt"/>
                <a:ea typeface="Arial"/>
                <a:cs typeface="Arial"/>
                <a:sym typeface="Arial"/>
              </a:defRPr>
            </a:lvl3pPr>
            <a:lvl4pPr marL="806450" marR="0" lvl="3" indent="-176213"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sz="1400" b="0" i="0" u="none" strike="noStrike" cap="none">
                <a:solidFill>
                  <a:schemeClr val="tx2"/>
                </a:solidFill>
                <a:latin typeface="+mn-lt"/>
                <a:ea typeface="Arial"/>
                <a:cs typeface="Arial"/>
                <a:sym typeface="Arial"/>
              </a:defRPr>
            </a:lvl4pPr>
            <a:lvl5pPr marL="973138" marR="0" lvl="4" indent="-166688" algn="l" defTabSz="914400" rtl="0" eaLnBrk="1" fontAlgn="auto" latinLnBrk="0" hangingPunct="1">
              <a:lnSpc>
                <a:spcPct val="140000"/>
              </a:lnSpc>
              <a:spcBef>
                <a:spcPts val="0"/>
              </a:spcBef>
              <a:spcAft>
                <a:spcPts val="0"/>
              </a:spcAft>
              <a:buClrTx/>
              <a:buSzTx/>
              <a:buFont typeface="Arial"/>
              <a:buChar char="⁃"/>
              <a:tabLst/>
              <a:defRPr sz="1400" b="0" i="0" u="none" strike="noStrike" cap="none">
                <a:solidFill>
                  <a:schemeClr val="tx2"/>
                </a:solidFill>
                <a:latin typeface="+mn-lt"/>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Linear Scaling</a:t>
            </a:r>
          </a:p>
          <a:p>
            <a:r>
              <a:rPr lang="en-US" dirty="0"/>
              <a:t>Peer-to-Peer Architecture</a:t>
            </a:r>
          </a:p>
        </p:txBody>
      </p:sp>
    </p:spTree>
    <p:extLst>
      <p:ext uri="{BB962C8B-B14F-4D97-AF65-F5344CB8AC3E}">
        <p14:creationId xmlns:p14="http://schemas.microsoft.com/office/powerpoint/2010/main" val="3736334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52"/>
        <p:cNvGrpSpPr/>
        <p:nvPr/>
      </p:nvGrpSpPr>
      <p:grpSpPr>
        <a:xfrm>
          <a:off x="0" y="0"/>
          <a:ext cx="0" cy="0"/>
          <a:chOff x="0" y="0"/>
          <a:chExt cx="0" cy="0"/>
        </a:xfrm>
      </p:grpSpPr>
      <p:grpSp>
        <p:nvGrpSpPr>
          <p:cNvPr id="4653" name="Google Shape;4653;p161"/>
          <p:cNvGrpSpPr/>
          <p:nvPr/>
        </p:nvGrpSpPr>
        <p:grpSpPr>
          <a:xfrm>
            <a:off x="5334556" y="723278"/>
            <a:ext cx="2173451" cy="1658479"/>
            <a:chOff x="5346351" y="819172"/>
            <a:chExt cx="2173451" cy="1658479"/>
          </a:xfrm>
        </p:grpSpPr>
        <p:sp>
          <p:nvSpPr>
            <p:cNvPr id="4654" name="Google Shape;4654;p161"/>
            <p:cNvSpPr/>
            <p:nvPr/>
          </p:nvSpPr>
          <p:spPr>
            <a:xfrm>
              <a:off x="5346351" y="819172"/>
              <a:ext cx="2173451" cy="1658479"/>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b" anchorCtr="1">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stream processing cluster</a:t>
              </a:r>
              <a:endParaRPr sz="1200" b="0" i="0" u="none" strike="noStrike" cap="none">
                <a:solidFill>
                  <a:schemeClr val="lt1"/>
                </a:solidFill>
                <a:latin typeface="Arial"/>
                <a:ea typeface="Arial"/>
                <a:cs typeface="Arial"/>
                <a:sym typeface="Arial"/>
              </a:endParaRPr>
            </a:p>
          </p:txBody>
        </p:sp>
        <p:sp>
          <p:nvSpPr>
            <p:cNvPr id="4655" name="Google Shape;4655;p161"/>
            <p:cNvSpPr/>
            <p:nvPr/>
          </p:nvSpPr>
          <p:spPr>
            <a:xfrm>
              <a:off x="5946604" y="1198432"/>
              <a:ext cx="972944" cy="898743"/>
            </a:xfrm>
            <a:prstGeom prst="ellipse">
              <a:avLst/>
            </a:prstGeom>
            <a:noFill/>
            <a:ln w="25400" cap="flat" cmpd="sng">
              <a:solidFill>
                <a:srgbClr val="C6FFFD"/>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656" name="Google Shape;4656;p161"/>
            <p:cNvGrpSpPr/>
            <p:nvPr/>
          </p:nvGrpSpPr>
          <p:grpSpPr>
            <a:xfrm>
              <a:off x="5837163" y="1786534"/>
              <a:ext cx="1191827" cy="355232"/>
              <a:chOff x="5860296" y="1786534"/>
              <a:chExt cx="1191827" cy="355232"/>
            </a:xfrm>
          </p:grpSpPr>
          <p:grpSp>
            <p:nvGrpSpPr>
              <p:cNvPr id="4657" name="Google Shape;4657;p161"/>
              <p:cNvGrpSpPr/>
              <p:nvPr/>
            </p:nvGrpSpPr>
            <p:grpSpPr>
              <a:xfrm>
                <a:off x="5860296" y="1786534"/>
                <a:ext cx="355564" cy="355232"/>
                <a:chOff x="2926161" y="2550497"/>
                <a:chExt cx="302387" cy="302105"/>
              </a:xfrm>
            </p:grpSpPr>
            <p:sp>
              <p:nvSpPr>
                <p:cNvPr id="4658" name="Google Shape;4658;p161"/>
                <p:cNvSpPr/>
                <p:nvPr/>
              </p:nvSpPr>
              <p:spPr>
                <a:xfrm>
                  <a:off x="2926161" y="2550497"/>
                  <a:ext cx="302387" cy="302105"/>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59" name="Google Shape;4659;p161" descr="Background pattern&#10;&#10;Description automatically generated"/>
                <p:cNvPicPr preferRelativeResize="0"/>
                <p:nvPr/>
              </p:nvPicPr>
              <p:blipFill rotWithShape="1">
                <a:blip r:embed="rId3">
                  <a:alphaModFix/>
                </a:blip>
                <a:srcRect/>
                <a:stretch/>
              </p:blipFill>
              <p:spPr>
                <a:xfrm>
                  <a:off x="2963273" y="2584151"/>
                  <a:ext cx="229770" cy="229771"/>
                </a:xfrm>
                <a:prstGeom prst="rect">
                  <a:avLst/>
                </a:prstGeom>
                <a:noFill/>
                <a:ln>
                  <a:noFill/>
                </a:ln>
              </p:spPr>
            </p:pic>
          </p:grpSp>
          <p:grpSp>
            <p:nvGrpSpPr>
              <p:cNvPr id="4660" name="Google Shape;4660;p161"/>
              <p:cNvGrpSpPr/>
              <p:nvPr/>
            </p:nvGrpSpPr>
            <p:grpSpPr>
              <a:xfrm>
                <a:off x="6696559" y="1786534"/>
                <a:ext cx="355564" cy="355232"/>
                <a:chOff x="2926161" y="2550497"/>
                <a:chExt cx="302387" cy="302105"/>
              </a:xfrm>
            </p:grpSpPr>
            <p:sp>
              <p:nvSpPr>
                <p:cNvPr id="4661" name="Google Shape;4661;p161"/>
                <p:cNvSpPr/>
                <p:nvPr/>
              </p:nvSpPr>
              <p:spPr>
                <a:xfrm>
                  <a:off x="2926161" y="2550497"/>
                  <a:ext cx="302387" cy="302105"/>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62" name="Google Shape;4662;p161" descr="Background pattern&#10;&#10;Description automatically generated"/>
                <p:cNvPicPr preferRelativeResize="0"/>
                <p:nvPr/>
              </p:nvPicPr>
              <p:blipFill rotWithShape="1">
                <a:blip r:embed="rId3">
                  <a:alphaModFix/>
                </a:blip>
                <a:srcRect/>
                <a:stretch/>
              </p:blipFill>
              <p:spPr>
                <a:xfrm>
                  <a:off x="2963273" y="2584151"/>
                  <a:ext cx="229770" cy="229771"/>
                </a:xfrm>
                <a:prstGeom prst="rect">
                  <a:avLst/>
                </a:prstGeom>
                <a:noFill/>
                <a:ln>
                  <a:noFill/>
                </a:ln>
              </p:spPr>
            </p:pic>
          </p:grpSp>
        </p:grpSp>
        <p:grpSp>
          <p:nvGrpSpPr>
            <p:cNvPr id="4663" name="Google Shape;4663;p161"/>
            <p:cNvGrpSpPr/>
            <p:nvPr/>
          </p:nvGrpSpPr>
          <p:grpSpPr>
            <a:xfrm>
              <a:off x="6255294" y="943825"/>
              <a:ext cx="355564" cy="355232"/>
              <a:chOff x="2926161" y="2550497"/>
              <a:chExt cx="302387" cy="302105"/>
            </a:xfrm>
          </p:grpSpPr>
          <p:sp>
            <p:nvSpPr>
              <p:cNvPr id="4664" name="Google Shape;4664;p161"/>
              <p:cNvSpPr/>
              <p:nvPr/>
            </p:nvSpPr>
            <p:spPr>
              <a:xfrm>
                <a:off x="2926161" y="2550497"/>
                <a:ext cx="302387" cy="302105"/>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65" name="Google Shape;4665;p161" descr="Background pattern&#10;&#10;Description automatically generated"/>
              <p:cNvPicPr preferRelativeResize="0"/>
              <p:nvPr/>
            </p:nvPicPr>
            <p:blipFill rotWithShape="1">
              <a:blip r:embed="rId3">
                <a:alphaModFix/>
              </a:blip>
              <a:srcRect/>
              <a:stretch/>
            </p:blipFill>
            <p:spPr>
              <a:xfrm>
                <a:off x="2963273" y="2584151"/>
                <a:ext cx="229770" cy="229771"/>
              </a:xfrm>
              <a:prstGeom prst="rect">
                <a:avLst/>
              </a:prstGeom>
              <a:noFill/>
              <a:ln>
                <a:noFill/>
              </a:ln>
            </p:spPr>
          </p:pic>
        </p:grpSp>
        <p:grpSp>
          <p:nvGrpSpPr>
            <p:cNvPr id="4666" name="Google Shape;4666;p161"/>
            <p:cNvGrpSpPr/>
            <p:nvPr/>
          </p:nvGrpSpPr>
          <p:grpSpPr>
            <a:xfrm>
              <a:off x="5796954" y="1299992"/>
              <a:ext cx="1272244" cy="355232"/>
              <a:chOff x="5807229" y="1288417"/>
              <a:chExt cx="1272244" cy="355232"/>
            </a:xfrm>
          </p:grpSpPr>
          <p:grpSp>
            <p:nvGrpSpPr>
              <p:cNvPr id="4667" name="Google Shape;4667;p161"/>
              <p:cNvGrpSpPr/>
              <p:nvPr/>
            </p:nvGrpSpPr>
            <p:grpSpPr>
              <a:xfrm>
                <a:off x="6723909" y="1288417"/>
                <a:ext cx="355564" cy="355232"/>
                <a:chOff x="6860764" y="1773910"/>
                <a:chExt cx="355564" cy="355232"/>
              </a:xfrm>
            </p:grpSpPr>
            <p:sp>
              <p:nvSpPr>
                <p:cNvPr id="4668" name="Google Shape;4668;p161"/>
                <p:cNvSpPr/>
                <p:nvPr/>
              </p:nvSpPr>
              <p:spPr>
                <a:xfrm>
                  <a:off x="6860764" y="1773910"/>
                  <a:ext cx="355564" cy="355232"/>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69" name="Google Shape;4669;p161" descr="Background pattern&#10;&#10;Description automatically generated"/>
                <p:cNvPicPr preferRelativeResize="0"/>
                <p:nvPr/>
              </p:nvPicPr>
              <p:blipFill rotWithShape="1">
                <a:blip r:embed="rId3">
                  <a:alphaModFix/>
                </a:blip>
                <a:srcRect/>
                <a:stretch/>
              </p:blipFill>
              <p:spPr>
                <a:xfrm>
                  <a:off x="6904402" y="1813482"/>
                  <a:ext cx="270177" cy="270178"/>
                </a:xfrm>
                <a:prstGeom prst="rect">
                  <a:avLst/>
                </a:prstGeom>
                <a:noFill/>
                <a:ln>
                  <a:noFill/>
                </a:ln>
              </p:spPr>
            </p:pic>
          </p:grpSp>
          <p:grpSp>
            <p:nvGrpSpPr>
              <p:cNvPr id="4670" name="Google Shape;4670;p161"/>
              <p:cNvGrpSpPr/>
              <p:nvPr/>
            </p:nvGrpSpPr>
            <p:grpSpPr>
              <a:xfrm>
                <a:off x="5807229" y="1288417"/>
                <a:ext cx="355564" cy="355232"/>
                <a:chOff x="6860764" y="1773910"/>
                <a:chExt cx="355564" cy="355232"/>
              </a:xfrm>
            </p:grpSpPr>
            <p:sp>
              <p:nvSpPr>
                <p:cNvPr id="4671" name="Google Shape;4671;p161"/>
                <p:cNvSpPr/>
                <p:nvPr/>
              </p:nvSpPr>
              <p:spPr>
                <a:xfrm>
                  <a:off x="6860764" y="1773910"/>
                  <a:ext cx="355564" cy="355232"/>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72" name="Google Shape;4672;p161" descr="Background pattern&#10;&#10;Description automatically generated"/>
                <p:cNvPicPr preferRelativeResize="0"/>
                <p:nvPr/>
              </p:nvPicPr>
              <p:blipFill rotWithShape="1">
                <a:blip r:embed="rId3">
                  <a:alphaModFix/>
                </a:blip>
                <a:srcRect/>
                <a:stretch/>
              </p:blipFill>
              <p:spPr>
                <a:xfrm>
                  <a:off x="6904402" y="1813482"/>
                  <a:ext cx="270177" cy="270178"/>
                </a:xfrm>
                <a:prstGeom prst="rect">
                  <a:avLst/>
                </a:prstGeom>
                <a:noFill/>
                <a:ln>
                  <a:noFill/>
                </a:ln>
              </p:spPr>
            </p:pic>
          </p:grpSp>
        </p:grpSp>
      </p:grpSp>
      <p:sp>
        <p:nvSpPr>
          <p:cNvPr id="4673" name="Google Shape;4673;p161"/>
          <p:cNvSpPr/>
          <p:nvPr/>
        </p:nvSpPr>
        <p:spPr>
          <a:xfrm>
            <a:off x="5334556" y="2633974"/>
            <a:ext cx="2173451" cy="1532340"/>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b" anchorCtr="1">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in-memory store cluster</a:t>
            </a:r>
            <a:endParaRPr sz="1400" b="0" i="0" u="none" strike="noStrike" cap="none">
              <a:solidFill>
                <a:srgbClr val="000000"/>
              </a:solidFill>
              <a:latin typeface="Arial"/>
              <a:ea typeface="Arial"/>
              <a:cs typeface="Arial"/>
              <a:sym typeface="Arial"/>
            </a:endParaRPr>
          </a:p>
        </p:txBody>
      </p:sp>
      <p:sp>
        <p:nvSpPr>
          <p:cNvPr id="4674" name="Google Shape;4674;p161"/>
          <p:cNvSpPr/>
          <p:nvPr/>
        </p:nvSpPr>
        <p:spPr>
          <a:xfrm>
            <a:off x="1195332" y="1367874"/>
            <a:ext cx="2368849" cy="2393901"/>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b" anchorCtr="1">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Combined in-memory store and stream processing cluster</a:t>
            </a:r>
            <a:endParaRPr sz="1400" b="0" i="0" u="none" strike="noStrike" cap="none">
              <a:solidFill>
                <a:srgbClr val="000000"/>
              </a:solidFill>
              <a:latin typeface="Arial"/>
              <a:ea typeface="Arial"/>
              <a:cs typeface="Arial"/>
              <a:sym typeface="Arial"/>
            </a:endParaRPr>
          </a:p>
        </p:txBody>
      </p:sp>
      <p:grpSp>
        <p:nvGrpSpPr>
          <p:cNvPr id="4675" name="Google Shape;4675;p161"/>
          <p:cNvGrpSpPr/>
          <p:nvPr/>
        </p:nvGrpSpPr>
        <p:grpSpPr>
          <a:xfrm>
            <a:off x="1584829" y="1639113"/>
            <a:ext cx="1616708" cy="1639555"/>
            <a:chOff x="1641984" y="790772"/>
            <a:chExt cx="1616708" cy="1639555"/>
          </a:xfrm>
        </p:grpSpPr>
        <p:sp>
          <p:nvSpPr>
            <p:cNvPr id="4676" name="Google Shape;4676;p161"/>
            <p:cNvSpPr/>
            <p:nvPr/>
          </p:nvSpPr>
          <p:spPr>
            <a:xfrm>
              <a:off x="1970185" y="1285135"/>
              <a:ext cx="984966" cy="925812"/>
            </a:xfrm>
            <a:prstGeom prst="ellipse">
              <a:avLst/>
            </a:prstGeom>
            <a:noFill/>
            <a:ln w="25400" cap="rnd" cmpd="sng">
              <a:solidFill>
                <a:schemeClr val="lt1"/>
              </a:solidFill>
              <a:prstDash val="dash"/>
              <a:round/>
              <a:headEnd type="none" w="sm" len="sm"/>
              <a:tailEnd type="none" w="sm" len="sm"/>
            </a:ln>
          </p:spPr>
          <p:txBody>
            <a:bodyPr spcFirstLastPara="1" wrap="square" lIns="68550" tIns="34275" rIns="68550" bIns="34275" anchor="ctr" anchorCtr="0">
              <a:noAutofit/>
            </a:bodyPr>
            <a:lstStyle/>
            <a:p>
              <a:pPr marL="0" marR="0" lvl="0" indent="0" algn="l" rtl="0">
                <a:lnSpc>
                  <a:spcPct val="93000"/>
                </a:lnSpc>
                <a:spcBef>
                  <a:spcPts val="0"/>
                </a:spcBef>
                <a:spcAft>
                  <a:spcPts val="0"/>
                </a:spcAft>
                <a:buClr>
                  <a:srgbClr val="000000"/>
                </a:buClr>
                <a:buSzPts val="825"/>
                <a:buFont typeface="Arial"/>
                <a:buNone/>
              </a:pPr>
              <a:endParaRPr sz="825" b="0" i="0" u="none" strike="noStrike" cap="none">
                <a:solidFill>
                  <a:srgbClr val="0B1B21"/>
                </a:solidFill>
                <a:latin typeface="Arial"/>
                <a:ea typeface="Arial"/>
                <a:cs typeface="Arial"/>
                <a:sym typeface="Arial"/>
              </a:endParaRPr>
            </a:p>
          </p:txBody>
        </p:sp>
        <p:grpSp>
          <p:nvGrpSpPr>
            <p:cNvPr id="4677" name="Google Shape;4677;p161"/>
            <p:cNvGrpSpPr/>
            <p:nvPr/>
          </p:nvGrpSpPr>
          <p:grpSpPr>
            <a:xfrm>
              <a:off x="2039924" y="790772"/>
              <a:ext cx="701585" cy="710511"/>
              <a:chOff x="2039924" y="790772"/>
              <a:chExt cx="701585" cy="710511"/>
            </a:xfrm>
          </p:grpSpPr>
          <p:grpSp>
            <p:nvGrpSpPr>
              <p:cNvPr id="4678" name="Google Shape;4678;p161"/>
              <p:cNvGrpSpPr/>
              <p:nvPr/>
            </p:nvGrpSpPr>
            <p:grpSpPr>
              <a:xfrm>
                <a:off x="2039924" y="790772"/>
                <a:ext cx="557682" cy="557161"/>
                <a:chOff x="1836013" y="1885987"/>
                <a:chExt cx="237448" cy="237226"/>
              </a:xfrm>
            </p:grpSpPr>
            <p:sp>
              <p:nvSpPr>
                <p:cNvPr id="4679" name="Google Shape;4679;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80" name="Google Shape;4680;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nvGrpSpPr>
              <p:cNvPr id="4681" name="Google Shape;4681;p161"/>
              <p:cNvGrpSpPr/>
              <p:nvPr/>
            </p:nvGrpSpPr>
            <p:grpSpPr>
              <a:xfrm>
                <a:off x="2116906" y="863322"/>
                <a:ext cx="557682" cy="557161"/>
                <a:chOff x="1836013" y="1885987"/>
                <a:chExt cx="237448" cy="237226"/>
              </a:xfrm>
            </p:grpSpPr>
            <p:sp>
              <p:nvSpPr>
                <p:cNvPr id="4682" name="Google Shape;4682;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83" name="Google Shape;4683;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nvGrpSpPr>
              <p:cNvPr id="4684" name="Google Shape;4684;p161"/>
              <p:cNvGrpSpPr/>
              <p:nvPr/>
            </p:nvGrpSpPr>
            <p:grpSpPr>
              <a:xfrm>
                <a:off x="2183827" y="944122"/>
                <a:ext cx="557682" cy="557161"/>
                <a:chOff x="1836013" y="1885987"/>
                <a:chExt cx="237448" cy="237226"/>
              </a:xfrm>
            </p:grpSpPr>
            <p:sp>
              <p:nvSpPr>
                <p:cNvPr id="4685" name="Google Shape;4685;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86" name="Google Shape;4686;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grpSp>
          <p:nvGrpSpPr>
            <p:cNvPr id="4687" name="Google Shape;4687;p161"/>
            <p:cNvGrpSpPr/>
            <p:nvPr/>
          </p:nvGrpSpPr>
          <p:grpSpPr>
            <a:xfrm>
              <a:off x="1641984" y="1698209"/>
              <a:ext cx="701585" cy="710511"/>
              <a:chOff x="2039924" y="790772"/>
              <a:chExt cx="701585" cy="710511"/>
            </a:xfrm>
          </p:grpSpPr>
          <p:grpSp>
            <p:nvGrpSpPr>
              <p:cNvPr id="4688" name="Google Shape;4688;p161"/>
              <p:cNvGrpSpPr/>
              <p:nvPr/>
            </p:nvGrpSpPr>
            <p:grpSpPr>
              <a:xfrm>
                <a:off x="2039924" y="790772"/>
                <a:ext cx="557682" cy="557161"/>
                <a:chOff x="1836013" y="1885987"/>
                <a:chExt cx="237448" cy="237226"/>
              </a:xfrm>
            </p:grpSpPr>
            <p:sp>
              <p:nvSpPr>
                <p:cNvPr id="4689" name="Google Shape;4689;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90" name="Google Shape;4690;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nvGrpSpPr>
              <p:cNvPr id="4691" name="Google Shape;4691;p161"/>
              <p:cNvGrpSpPr/>
              <p:nvPr/>
            </p:nvGrpSpPr>
            <p:grpSpPr>
              <a:xfrm>
                <a:off x="2116906" y="863322"/>
                <a:ext cx="557682" cy="557161"/>
                <a:chOff x="1836013" y="1885987"/>
                <a:chExt cx="237448" cy="237226"/>
              </a:xfrm>
            </p:grpSpPr>
            <p:sp>
              <p:nvSpPr>
                <p:cNvPr id="4692" name="Google Shape;4692;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93" name="Google Shape;4693;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nvGrpSpPr>
              <p:cNvPr id="4694" name="Google Shape;4694;p161"/>
              <p:cNvGrpSpPr/>
              <p:nvPr/>
            </p:nvGrpSpPr>
            <p:grpSpPr>
              <a:xfrm>
                <a:off x="2183827" y="944122"/>
                <a:ext cx="557682" cy="557161"/>
                <a:chOff x="1836013" y="1885987"/>
                <a:chExt cx="237448" cy="237226"/>
              </a:xfrm>
            </p:grpSpPr>
            <p:sp>
              <p:nvSpPr>
                <p:cNvPr id="4695" name="Google Shape;4695;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96" name="Google Shape;4696;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grpSp>
          <p:nvGrpSpPr>
            <p:cNvPr id="4697" name="Google Shape;4697;p161"/>
            <p:cNvGrpSpPr/>
            <p:nvPr/>
          </p:nvGrpSpPr>
          <p:grpSpPr>
            <a:xfrm>
              <a:off x="2557107" y="1719816"/>
              <a:ext cx="701585" cy="710511"/>
              <a:chOff x="2039924" y="790772"/>
              <a:chExt cx="701585" cy="710511"/>
            </a:xfrm>
          </p:grpSpPr>
          <p:grpSp>
            <p:nvGrpSpPr>
              <p:cNvPr id="4698" name="Google Shape;4698;p161"/>
              <p:cNvGrpSpPr/>
              <p:nvPr/>
            </p:nvGrpSpPr>
            <p:grpSpPr>
              <a:xfrm>
                <a:off x="2039924" y="790772"/>
                <a:ext cx="557682" cy="557161"/>
                <a:chOff x="1836013" y="1885987"/>
                <a:chExt cx="237448" cy="237226"/>
              </a:xfrm>
            </p:grpSpPr>
            <p:sp>
              <p:nvSpPr>
                <p:cNvPr id="4699" name="Google Shape;4699;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700" name="Google Shape;4700;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nvGrpSpPr>
              <p:cNvPr id="4701" name="Google Shape;4701;p161"/>
              <p:cNvGrpSpPr/>
              <p:nvPr/>
            </p:nvGrpSpPr>
            <p:grpSpPr>
              <a:xfrm>
                <a:off x="2116906" y="863322"/>
                <a:ext cx="557682" cy="557161"/>
                <a:chOff x="1836013" y="1885987"/>
                <a:chExt cx="237448" cy="237226"/>
              </a:xfrm>
            </p:grpSpPr>
            <p:sp>
              <p:nvSpPr>
                <p:cNvPr id="4702" name="Google Shape;4702;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703" name="Google Shape;4703;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nvGrpSpPr>
              <p:cNvPr id="4704" name="Google Shape;4704;p161"/>
              <p:cNvGrpSpPr/>
              <p:nvPr/>
            </p:nvGrpSpPr>
            <p:grpSpPr>
              <a:xfrm>
                <a:off x="2183827" y="944122"/>
                <a:ext cx="557682" cy="557161"/>
                <a:chOff x="1836013" y="1885987"/>
                <a:chExt cx="237448" cy="237226"/>
              </a:xfrm>
            </p:grpSpPr>
            <p:sp>
              <p:nvSpPr>
                <p:cNvPr id="4705" name="Google Shape;4705;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706" name="Google Shape;4706;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grpSp>
      <p:sp>
        <p:nvSpPr>
          <p:cNvPr id="4707" name="Google Shape;4707;p161"/>
          <p:cNvSpPr txBox="1">
            <a:spLocks noGrp="1"/>
          </p:cNvSpPr>
          <p:nvPr>
            <p:ph type="title"/>
          </p:nvPr>
        </p:nvSpPr>
        <p:spPr>
          <a:xfrm>
            <a:off x="227621" y="227622"/>
            <a:ext cx="8688758" cy="360088"/>
          </a:xfrm>
          <a:prstGeom prst="rect">
            <a:avLst/>
          </a:prstGeom>
          <a:noFill/>
          <a:ln>
            <a:noFill/>
          </a:ln>
        </p:spPr>
        <p:txBody>
          <a:bodyPr spcFirstLastPara="1" wrap="square" lIns="64000" tIns="0" rIns="64000" bIns="0" anchor="t" anchorCtr="0">
            <a:noAutofit/>
          </a:bodyPr>
          <a:lstStyle/>
          <a:p>
            <a:pPr marL="0" lvl="0" indent="0" algn="l" rtl="0">
              <a:lnSpc>
                <a:spcPct val="90000"/>
              </a:lnSpc>
              <a:spcBef>
                <a:spcPts val="0"/>
              </a:spcBef>
              <a:spcAft>
                <a:spcPts val="0"/>
              </a:spcAft>
              <a:buSzPts val="1400"/>
              <a:buNone/>
            </a:pPr>
            <a:r>
              <a:rPr lang="en-US" dirty="0"/>
              <a:t>Deployment Choices</a:t>
            </a:r>
            <a:endParaRPr dirty="0"/>
          </a:p>
        </p:txBody>
      </p:sp>
      <p:sp>
        <p:nvSpPr>
          <p:cNvPr id="4708" name="Google Shape;4708;p161"/>
          <p:cNvSpPr txBox="1"/>
          <p:nvPr/>
        </p:nvSpPr>
        <p:spPr>
          <a:xfrm>
            <a:off x="5680864" y="2407256"/>
            <a:ext cx="459874" cy="192330"/>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Clr>
                <a:srgbClr val="000000"/>
              </a:buClr>
              <a:buSzPts val="750"/>
              <a:buFont typeface="Arial"/>
              <a:buNone/>
            </a:pPr>
            <a:r>
              <a:rPr lang="en-US" sz="800" b="0" i="0" u="none" strike="noStrike" cap="none">
                <a:solidFill>
                  <a:schemeClr val="lt1"/>
                </a:solidFill>
                <a:latin typeface="Arial"/>
                <a:ea typeface="Arial"/>
                <a:cs typeface="Arial"/>
                <a:sym typeface="Arial"/>
              </a:rPr>
              <a:t>Sink</a:t>
            </a:r>
            <a:endParaRPr sz="800" b="0" i="0" u="none" strike="noStrike" cap="none">
              <a:solidFill>
                <a:schemeClr val="lt1"/>
              </a:solidFill>
              <a:latin typeface="Arial"/>
              <a:ea typeface="Arial"/>
              <a:cs typeface="Arial"/>
              <a:sym typeface="Arial"/>
            </a:endParaRPr>
          </a:p>
        </p:txBody>
      </p:sp>
      <p:sp>
        <p:nvSpPr>
          <p:cNvPr id="4709" name="Google Shape;4709;p161"/>
          <p:cNvSpPr txBox="1"/>
          <p:nvPr/>
        </p:nvSpPr>
        <p:spPr>
          <a:xfrm>
            <a:off x="6712982" y="2407256"/>
            <a:ext cx="721494" cy="192330"/>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Clr>
                <a:srgbClr val="000000"/>
              </a:buClr>
              <a:buSzPts val="750"/>
              <a:buFont typeface="Arial"/>
              <a:buNone/>
            </a:pPr>
            <a:r>
              <a:rPr lang="en-US" sz="800" b="0" i="0" u="none" strike="noStrike" cap="none">
                <a:solidFill>
                  <a:schemeClr val="lt1"/>
                </a:solidFill>
                <a:latin typeface="Arial"/>
                <a:ea typeface="Arial"/>
                <a:cs typeface="Arial"/>
                <a:sym typeface="Arial"/>
              </a:rPr>
              <a:t>Enrichment</a:t>
            </a:r>
            <a:endParaRPr sz="800" b="0" i="0" u="none" strike="noStrike" cap="none">
              <a:solidFill>
                <a:schemeClr val="lt1"/>
              </a:solidFill>
              <a:latin typeface="Arial"/>
              <a:ea typeface="Arial"/>
              <a:cs typeface="Arial"/>
              <a:sym typeface="Arial"/>
            </a:endParaRPr>
          </a:p>
        </p:txBody>
      </p:sp>
      <p:sp>
        <p:nvSpPr>
          <p:cNvPr id="4710" name="Google Shape;4710;p161"/>
          <p:cNvSpPr txBox="1"/>
          <p:nvPr/>
        </p:nvSpPr>
        <p:spPr>
          <a:xfrm>
            <a:off x="4386190" y="1124716"/>
            <a:ext cx="741476" cy="477414"/>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Message Broker</a:t>
            </a:r>
            <a:br>
              <a:rPr lang="en-US" sz="800" b="0" i="0" u="none" strike="noStrike" cap="none">
                <a:solidFill>
                  <a:schemeClr val="lt1"/>
                </a:solidFill>
                <a:latin typeface="Arial"/>
                <a:ea typeface="Arial"/>
                <a:cs typeface="Arial"/>
                <a:sym typeface="Arial"/>
              </a:rPr>
            </a:br>
            <a:r>
              <a:rPr lang="en-US" sz="800" b="0" i="0" u="none" strike="noStrike" cap="none">
                <a:solidFill>
                  <a:schemeClr val="lt1"/>
                </a:solidFill>
                <a:latin typeface="Arial"/>
                <a:ea typeface="Arial"/>
                <a:cs typeface="Arial"/>
                <a:sym typeface="Arial"/>
              </a:rPr>
              <a:t>(Kafka)</a:t>
            </a:r>
            <a:endParaRPr sz="800" b="0" i="0" u="none" strike="noStrike" cap="none">
              <a:solidFill>
                <a:schemeClr val="lt1"/>
              </a:solidFill>
              <a:latin typeface="Arial"/>
              <a:ea typeface="Arial"/>
              <a:cs typeface="Arial"/>
              <a:sym typeface="Arial"/>
            </a:endParaRPr>
          </a:p>
        </p:txBody>
      </p:sp>
      <p:sp>
        <p:nvSpPr>
          <p:cNvPr id="4711" name="Google Shape;4711;p161"/>
          <p:cNvSpPr txBox="1"/>
          <p:nvPr/>
        </p:nvSpPr>
        <p:spPr>
          <a:xfrm>
            <a:off x="4386190" y="1702909"/>
            <a:ext cx="741476" cy="489742"/>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Data</a:t>
            </a:r>
            <a:br>
              <a:rPr lang="en-US" sz="800" b="0" i="0" u="none" strike="noStrike" cap="none">
                <a:solidFill>
                  <a:schemeClr val="lt1"/>
                </a:solidFill>
                <a:latin typeface="Arial"/>
                <a:ea typeface="Arial"/>
                <a:cs typeface="Arial"/>
                <a:sym typeface="Arial"/>
              </a:rPr>
            </a:br>
            <a:r>
              <a:rPr lang="en-US" sz="800" b="0" i="0" u="none" strike="noStrike" cap="none">
                <a:solidFill>
                  <a:schemeClr val="lt1"/>
                </a:solidFill>
                <a:latin typeface="Arial"/>
                <a:ea typeface="Arial"/>
                <a:cs typeface="Arial"/>
                <a:sym typeface="Arial"/>
              </a:rPr>
              <a:t>Enrichment</a:t>
            </a:r>
            <a:endParaRPr sz="800" b="0" i="0" u="none" strike="noStrike" cap="none">
              <a:solidFill>
                <a:schemeClr val="lt1"/>
              </a:solidFill>
              <a:latin typeface="Arial"/>
              <a:ea typeface="Arial"/>
              <a:cs typeface="Arial"/>
              <a:sym typeface="Arial"/>
            </a:endParaRPr>
          </a:p>
        </p:txBody>
      </p:sp>
      <p:cxnSp>
        <p:nvCxnSpPr>
          <p:cNvPr id="4713" name="Google Shape;4713;p161"/>
          <p:cNvCxnSpPr/>
          <p:nvPr/>
        </p:nvCxnSpPr>
        <p:spPr>
          <a:xfrm>
            <a:off x="5127666" y="1275874"/>
            <a:ext cx="206890" cy="0"/>
          </a:xfrm>
          <a:prstGeom prst="straightConnector1">
            <a:avLst/>
          </a:prstGeom>
          <a:noFill/>
          <a:ln w="25400" cap="flat" cmpd="sng">
            <a:solidFill>
              <a:srgbClr val="C6FFFD"/>
            </a:solidFill>
            <a:prstDash val="solid"/>
            <a:round/>
            <a:headEnd type="none" w="sm" len="sm"/>
            <a:tailEnd type="triangle" w="med" len="med"/>
          </a:ln>
        </p:spPr>
      </p:cxnSp>
      <p:cxnSp>
        <p:nvCxnSpPr>
          <p:cNvPr id="4714" name="Google Shape;4714;p161"/>
          <p:cNvCxnSpPr/>
          <p:nvPr/>
        </p:nvCxnSpPr>
        <p:spPr>
          <a:xfrm>
            <a:off x="5127666" y="1426470"/>
            <a:ext cx="206890" cy="0"/>
          </a:xfrm>
          <a:prstGeom prst="straightConnector1">
            <a:avLst/>
          </a:prstGeom>
          <a:noFill/>
          <a:ln w="25400" cap="flat" cmpd="sng">
            <a:solidFill>
              <a:srgbClr val="C6FFFD"/>
            </a:solidFill>
            <a:prstDash val="solid"/>
            <a:round/>
            <a:headEnd type="none" w="sm" len="sm"/>
            <a:tailEnd type="triangle" w="med" len="med"/>
          </a:ln>
        </p:spPr>
      </p:cxnSp>
      <p:cxnSp>
        <p:nvCxnSpPr>
          <p:cNvPr id="4715" name="Google Shape;4715;p161"/>
          <p:cNvCxnSpPr/>
          <p:nvPr/>
        </p:nvCxnSpPr>
        <p:spPr>
          <a:xfrm>
            <a:off x="5127666" y="1909148"/>
            <a:ext cx="206890" cy="0"/>
          </a:xfrm>
          <a:prstGeom prst="straightConnector1">
            <a:avLst/>
          </a:prstGeom>
          <a:noFill/>
          <a:ln w="25400" cap="flat" cmpd="sng">
            <a:solidFill>
              <a:srgbClr val="C6FFFD"/>
            </a:solidFill>
            <a:prstDash val="solid"/>
            <a:round/>
            <a:headEnd type="none" w="sm" len="sm"/>
            <a:tailEnd type="triangle" w="med" len="med"/>
          </a:ln>
        </p:spPr>
      </p:cxnSp>
      <p:cxnSp>
        <p:nvCxnSpPr>
          <p:cNvPr id="4716" name="Google Shape;4716;p161"/>
          <p:cNvCxnSpPr/>
          <p:nvPr/>
        </p:nvCxnSpPr>
        <p:spPr>
          <a:xfrm>
            <a:off x="5127666" y="1351172"/>
            <a:ext cx="206890" cy="0"/>
          </a:xfrm>
          <a:prstGeom prst="straightConnector1">
            <a:avLst/>
          </a:prstGeom>
          <a:noFill/>
          <a:ln w="25400" cap="flat" cmpd="sng">
            <a:solidFill>
              <a:srgbClr val="C6FFFD"/>
            </a:solidFill>
            <a:prstDash val="solid"/>
            <a:round/>
            <a:headEnd type="none" w="sm" len="sm"/>
            <a:tailEnd type="triangle" w="med" len="med"/>
          </a:ln>
        </p:spPr>
      </p:cxnSp>
      <p:cxnSp>
        <p:nvCxnSpPr>
          <p:cNvPr id="4720" name="Google Shape;4720;p161"/>
          <p:cNvCxnSpPr/>
          <p:nvPr/>
        </p:nvCxnSpPr>
        <p:spPr>
          <a:xfrm>
            <a:off x="6253345" y="2381757"/>
            <a:ext cx="0" cy="244908"/>
          </a:xfrm>
          <a:prstGeom prst="straightConnector1">
            <a:avLst/>
          </a:prstGeom>
          <a:noFill/>
          <a:ln w="25400" cap="flat" cmpd="sng">
            <a:solidFill>
              <a:srgbClr val="C6FFFD"/>
            </a:solidFill>
            <a:prstDash val="solid"/>
            <a:round/>
            <a:headEnd type="none" w="sm" len="sm"/>
            <a:tailEnd type="triangle" w="med" len="med"/>
          </a:ln>
        </p:spPr>
      </p:cxnSp>
      <p:cxnSp>
        <p:nvCxnSpPr>
          <p:cNvPr id="4721" name="Google Shape;4721;p161"/>
          <p:cNvCxnSpPr/>
          <p:nvPr/>
        </p:nvCxnSpPr>
        <p:spPr>
          <a:xfrm rot="10800000">
            <a:off x="6566722" y="2381757"/>
            <a:ext cx="0" cy="244908"/>
          </a:xfrm>
          <a:prstGeom prst="straightConnector1">
            <a:avLst/>
          </a:prstGeom>
          <a:noFill/>
          <a:ln w="25400" cap="flat" cmpd="sng">
            <a:solidFill>
              <a:srgbClr val="C6FFFD"/>
            </a:solidFill>
            <a:prstDash val="solid"/>
            <a:round/>
            <a:headEnd type="none" w="sm" len="sm"/>
            <a:tailEnd type="triangle" w="med" len="med"/>
          </a:ln>
        </p:spPr>
      </p:cxnSp>
      <p:sp>
        <p:nvSpPr>
          <p:cNvPr id="4722" name="Google Shape;4722;p161"/>
          <p:cNvSpPr/>
          <p:nvPr/>
        </p:nvSpPr>
        <p:spPr>
          <a:xfrm>
            <a:off x="771652" y="3848542"/>
            <a:ext cx="2986755" cy="11511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900" b="1" i="0" u="none" strike="noStrike" cap="none">
                <a:solidFill>
                  <a:schemeClr val="accent1"/>
                </a:solidFill>
                <a:latin typeface="Arial"/>
                <a:ea typeface="Arial"/>
                <a:cs typeface="Arial"/>
                <a:sym typeface="Arial"/>
              </a:rPr>
              <a:t>Good when:</a:t>
            </a:r>
            <a:endParaRPr sz="900" b="0" i="0" u="none" strike="noStrike" cap="none">
              <a:solidFill>
                <a:srgbClr val="000000"/>
              </a:solidFill>
              <a:latin typeface="Arial"/>
              <a:ea typeface="Arial"/>
              <a:cs typeface="Arial"/>
              <a:sym typeface="Arial"/>
            </a:endParaRPr>
          </a:p>
          <a:p>
            <a:pPr marL="230188" marR="0" lvl="0" indent="-230188" algn="l" rtl="0">
              <a:lnSpc>
                <a:spcPct val="120000"/>
              </a:lnSpc>
              <a:spcBef>
                <a:spcPts val="0"/>
              </a:spcBef>
              <a:spcAft>
                <a:spcPts val="0"/>
              </a:spcAft>
              <a:buClr>
                <a:srgbClr val="00E1E0"/>
              </a:buClr>
              <a:buSzPts val="720"/>
              <a:buFont typeface="Arial"/>
              <a:buChar char="✦"/>
            </a:pPr>
            <a:r>
              <a:rPr lang="en-US" sz="900" b="0" i="0" u="none" strike="noStrike" cap="none">
                <a:solidFill>
                  <a:srgbClr val="FFFFFF"/>
                </a:solidFill>
                <a:latin typeface="Arial"/>
                <a:ea typeface="Arial"/>
                <a:cs typeface="Arial"/>
                <a:sym typeface="Arial"/>
              </a:rPr>
              <a:t>You desire simpler, integrated deployments</a:t>
            </a:r>
            <a:endParaRPr sz="1400" b="0" i="0" u="none" strike="noStrike" cap="none">
              <a:solidFill>
                <a:srgbClr val="000000"/>
              </a:solidFill>
              <a:latin typeface="Arial"/>
              <a:ea typeface="Arial"/>
              <a:cs typeface="Arial"/>
              <a:sym typeface="Arial"/>
            </a:endParaRPr>
          </a:p>
          <a:p>
            <a:pPr marL="230188" marR="0" lvl="0" indent="-230188" algn="l" rtl="0">
              <a:lnSpc>
                <a:spcPct val="120000"/>
              </a:lnSpc>
              <a:spcBef>
                <a:spcPts val="0"/>
              </a:spcBef>
              <a:spcAft>
                <a:spcPts val="0"/>
              </a:spcAft>
              <a:buClr>
                <a:srgbClr val="00E1E0"/>
              </a:buClr>
              <a:buSzPts val="720"/>
              <a:buFont typeface="Arial"/>
              <a:buChar char="✦"/>
            </a:pPr>
            <a:r>
              <a:rPr lang="en-US" sz="900" b="0" i="0" u="none" strike="noStrike" cap="none">
                <a:solidFill>
                  <a:srgbClr val="FFFFFF"/>
                </a:solidFill>
                <a:latin typeface="Arial"/>
                <a:ea typeface="Arial"/>
                <a:cs typeface="Arial"/>
                <a:sym typeface="Arial"/>
              </a:rPr>
              <a:t>You need the absolute lowest latency</a:t>
            </a:r>
            <a:endParaRPr sz="1400" b="0" i="0" u="none" strike="noStrike" cap="none">
              <a:solidFill>
                <a:srgbClr val="000000"/>
              </a:solidFill>
              <a:latin typeface="Arial"/>
              <a:ea typeface="Arial"/>
              <a:cs typeface="Arial"/>
              <a:sym typeface="Arial"/>
            </a:endParaRPr>
          </a:p>
          <a:p>
            <a:pPr marL="230188" marR="0" lvl="0" indent="-230188" algn="l" rtl="0">
              <a:lnSpc>
                <a:spcPct val="120000"/>
              </a:lnSpc>
              <a:spcBef>
                <a:spcPts val="0"/>
              </a:spcBef>
              <a:spcAft>
                <a:spcPts val="0"/>
              </a:spcAft>
              <a:buClr>
                <a:srgbClr val="00E1E0"/>
              </a:buClr>
              <a:buSzPts val="720"/>
              <a:buFont typeface="Arial"/>
              <a:buChar char="✦"/>
            </a:pPr>
            <a:r>
              <a:rPr lang="en-US" sz="900" b="0" i="0" u="none" strike="noStrike" cap="none">
                <a:solidFill>
                  <a:srgbClr val="FFFFFF"/>
                </a:solidFill>
                <a:latin typeface="Arial"/>
                <a:ea typeface="Arial"/>
                <a:cs typeface="Arial"/>
                <a:sym typeface="Arial"/>
              </a:rPr>
              <a:t>in-memory store and stream processor have equivalent sizing needs</a:t>
            </a:r>
            <a:endParaRPr sz="900" b="0" i="0" u="none" strike="noStrike" cap="none">
              <a:solidFill>
                <a:schemeClr val="lt1"/>
              </a:solidFill>
              <a:latin typeface="Arial"/>
              <a:ea typeface="Arial"/>
              <a:cs typeface="Arial"/>
              <a:sym typeface="Arial"/>
            </a:endParaRPr>
          </a:p>
        </p:txBody>
      </p:sp>
      <p:sp>
        <p:nvSpPr>
          <p:cNvPr id="4723" name="Google Shape;4723;p161"/>
          <p:cNvSpPr/>
          <p:nvPr/>
        </p:nvSpPr>
        <p:spPr>
          <a:xfrm>
            <a:off x="4530075" y="4213650"/>
            <a:ext cx="3735791" cy="65911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chemeClr val="accent1"/>
                </a:solidFill>
                <a:latin typeface="Arial"/>
                <a:ea typeface="Arial"/>
                <a:cs typeface="Arial"/>
                <a:sym typeface="Arial"/>
              </a:rPr>
              <a:t>Good when:</a:t>
            </a:r>
            <a:endParaRPr sz="1400" b="0" i="0" u="none" strike="noStrike" cap="none">
              <a:solidFill>
                <a:srgbClr val="000000"/>
              </a:solidFill>
              <a:latin typeface="Arial"/>
              <a:ea typeface="Arial"/>
              <a:cs typeface="Arial"/>
              <a:sym typeface="Arial"/>
            </a:endParaRPr>
          </a:p>
          <a:p>
            <a:pPr marL="230188" marR="0" lvl="0" indent="-230188" algn="l" rtl="0">
              <a:lnSpc>
                <a:spcPct val="120000"/>
              </a:lnSpc>
              <a:spcBef>
                <a:spcPts val="0"/>
              </a:spcBef>
              <a:spcAft>
                <a:spcPts val="0"/>
              </a:spcAft>
              <a:buClr>
                <a:srgbClr val="00E1E0"/>
              </a:buClr>
              <a:buSzPts val="720"/>
              <a:buFont typeface="Arial"/>
              <a:buChar char="✦"/>
            </a:pPr>
            <a:r>
              <a:rPr lang="en-US" sz="900" b="0" i="0" u="none" strike="noStrike" cap="none">
                <a:solidFill>
                  <a:srgbClr val="FFFFFF"/>
                </a:solidFill>
                <a:latin typeface="Arial"/>
                <a:ea typeface="Arial"/>
                <a:cs typeface="Arial"/>
                <a:sym typeface="Arial"/>
              </a:rPr>
              <a:t>Data-at-rest needs to access the in-memory store RAM pool</a:t>
            </a:r>
            <a:endParaRPr sz="1400" b="0" i="0" u="none" strike="noStrike" cap="none">
              <a:solidFill>
                <a:srgbClr val="000000"/>
              </a:solidFill>
              <a:latin typeface="Arial"/>
              <a:ea typeface="Arial"/>
              <a:cs typeface="Arial"/>
              <a:sym typeface="Arial"/>
            </a:endParaRPr>
          </a:p>
          <a:p>
            <a:pPr marL="230188" marR="0" lvl="0" indent="-230188" algn="l" rtl="0">
              <a:lnSpc>
                <a:spcPct val="120000"/>
              </a:lnSpc>
              <a:spcBef>
                <a:spcPts val="0"/>
              </a:spcBef>
              <a:spcAft>
                <a:spcPts val="0"/>
              </a:spcAft>
              <a:buClr>
                <a:srgbClr val="00E1E0"/>
              </a:buClr>
              <a:buSzPts val="720"/>
              <a:buFont typeface="Arial"/>
              <a:buChar char="✦"/>
            </a:pPr>
            <a:r>
              <a:rPr lang="en-US" sz="900" b="0" i="0" u="none" strike="noStrike" cap="none">
                <a:solidFill>
                  <a:srgbClr val="FFFFFF"/>
                </a:solidFill>
                <a:latin typeface="Arial"/>
                <a:ea typeface="Arial"/>
                <a:cs typeface="Arial"/>
                <a:sym typeface="Arial"/>
              </a:rPr>
              <a:t>You want to independently scale compute and storage</a:t>
            </a:r>
            <a:endParaRPr sz="1400" b="0" i="0" u="none" strike="noStrike" cap="none">
              <a:solidFill>
                <a:srgbClr val="000000"/>
              </a:solidFill>
              <a:latin typeface="Arial"/>
              <a:ea typeface="Arial"/>
              <a:cs typeface="Arial"/>
              <a:sym typeface="Arial"/>
            </a:endParaRPr>
          </a:p>
        </p:txBody>
      </p:sp>
      <p:sp>
        <p:nvSpPr>
          <p:cNvPr id="4724" name="Google Shape;4724;p161"/>
          <p:cNvSpPr/>
          <p:nvPr/>
        </p:nvSpPr>
        <p:spPr>
          <a:xfrm>
            <a:off x="1204856" y="1048196"/>
            <a:ext cx="2284226" cy="283403"/>
          </a:xfrm>
          <a:prstGeom prst="rect">
            <a:avLst/>
          </a:prstGeom>
          <a:noFill/>
          <a:ln>
            <a:noFill/>
          </a:ln>
        </p:spPr>
        <p:txBody>
          <a:bodyPr spcFirstLastPara="1" wrap="square" lIns="34275" tIns="45700" rIns="3427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Local Deployment</a:t>
            </a:r>
            <a:endParaRPr sz="1200" b="1" i="0" u="none" strike="noStrike" cap="none">
              <a:solidFill>
                <a:schemeClr val="lt1"/>
              </a:solidFill>
              <a:latin typeface="Arial"/>
              <a:ea typeface="Arial"/>
              <a:cs typeface="Arial"/>
              <a:sym typeface="Arial"/>
            </a:endParaRPr>
          </a:p>
        </p:txBody>
      </p:sp>
      <p:sp>
        <p:nvSpPr>
          <p:cNvPr id="4725" name="Google Shape;4725;p161"/>
          <p:cNvSpPr/>
          <p:nvPr/>
        </p:nvSpPr>
        <p:spPr>
          <a:xfrm>
            <a:off x="5334556" y="408840"/>
            <a:ext cx="2173451" cy="215257"/>
          </a:xfrm>
          <a:prstGeom prst="rect">
            <a:avLst/>
          </a:prstGeom>
          <a:noFill/>
          <a:ln>
            <a:noFill/>
          </a:ln>
        </p:spPr>
        <p:txBody>
          <a:bodyPr spcFirstLastPara="1" wrap="square" lIns="34275" tIns="45700" rIns="3427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Remote Deployment</a:t>
            </a:r>
            <a:endParaRPr sz="1200" b="1" i="0" u="none" strike="noStrike" cap="none">
              <a:solidFill>
                <a:schemeClr val="lt1"/>
              </a:solidFill>
              <a:latin typeface="Arial"/>
              <a:ea typeface="Arial"/>
              <a:cs typeface="Arial"/>
              <a:sym typeface="Arial"/>
            </a:endParaRPr>
          </a:p>
        </p:txBody>
      </p:sp>
      <p:sp>
        <p:nvSpPr>
          <p:cNvPr id="4726" name="Google Shape;4726;p161"/>
          <p:cNvSpPr txBox="1"/>
          <p:nvPr/>
        </p:nvSpPr>
        <p:spPr>
          <a:xfrm>
            <a:off x="365554" y="2815718"/>
            <a:ext cx="590614" cy="192330"/>
          </a:xfrm>
          <a:prstGeom prst="rect">
            <a:avLst/>
          </a:prstGeom>
          <a:noFill/>
          <a:ln>
            <a:noFill/>
          </a:ln>
        </p:spPr>
        <p:txBody>
          <a:bodyPr spcFirstLastPara="1" wrap="square" lIns="34275" tIns="34275" rIns="34275" bIns="34275" anchor="t" anchorCtr="0">
            <a:spAutoFit/>
          </a:bodyPr>
          <a:lstStyle/>
          <a:p>
            <a:pPr marL="0" marR="0" lvl="0" indent="0" algn="r" rtl="0">
              <a:lnSpc>
                <a:spcPct val="100000"/>
              </a:lnSpc>
              <a:spcBef>
                <a:spcPts val="0"/>
              </a:spcBef>
              <a:spcAft>
                <a:spcPts val="0"/>
              </a:spcAft>
              <a:buClr>
                <a:srgbClr val="000000"/>
              </a:buClr>
              <a:buSzPts val="750"/>
              <a:buFont typeface="Arial"/>
              <a:buNone/>
            </a:pPr>
            <a:r>
              <a:rPr lang="en-US" sz="800" b="0" i="0" u="none" strike="noStrike" cap="none">
                <a:solidFill>
                  <a:schemeClr val="lt1"/>
                </a:solidFill>
                <a:latin typeface="Arial"/>
                <a:ea typeface="Arial"/>
                <a:cs typeface="Arial"/>
                <a:sym typeface="Arial"/>
              </a:rPr>
              <a:t>Sink</a:t>
            </a:r>
            <a:endParaRPr sz="800" b="0" i="0" u="none" strike="noStrike" cap="none">
              <a:solidFill>
                <a:schemeClr val="lt1"/>
              </a:solidFill>
              <a:latin typeface="Arial"/>
              <a:ea typeface="Arial"/>
              <a:cs typeface="Arial"/>
              <a:sym typeface="Arial"/>
            </a:endParaRPr>
          </a:p>
        </p:txBody>
      </p:sp>
      <p:sp>
        <p:nvSpPr>
          <p:cNvPr id="4727" name="Google Shape;4727;p161"/>
          <p:cNvSpPr txBox="1"/>
          <p:nvPr/>
        </p:nvSpPr>
        <p:spPr>
          <a:xfrm>
            <a:off x="181322" y="2311802"/>
            <a:ext cx="774846" cy="315441"/>
          </a:xfrm>
          <a:prstGeom prst="rect">
            <a:avLst/>
          </a:prstGeom>
          <a:noFill/>
          <a:ln>
            <a:noFill/>
          </a:ln>
        </p:spPr>
        <p:txBody>
          <a:bodyPr spcFirstLastPara="1" wrap="square" lIns="34275" tIns="34275" rIns="34275" bIns="34275" anchor="t" anchorCtr="0">
            <a:spAutoFit/>
          </a:bodyPr>
          <a:lstStyle/>
          <a:p>
            <a:pPr marL="0" marR="0" lvl="0" indent="0" algn="r" rtl="0">
              <a:lnSpc>
                <a:spcPct val="100000"/>
              </a:lnSpc>
              <a:spcBef>
                <a:spcPts val="0"/>
              </a:spcBef>
              <a:spcAft>
                <a:spcPts val="0"/>
              </a:spcAft>
              <a:buClr>
                <a:srgbClr val="000000"/>
              </a:buClr>
              <a:buSzPts val="750"/>
              <a:buFont typeface="Arial"/>
              <a:buNone/>
            </a:pPr>
            <a:r>
              <a:rPr lang="en-US" sz="800" b="0" i="0" u="none" strike="noStrike" cap="none">
                <a:solidFill>
                  <a:schemeClr val="lt1"/>
                </a:solidFill>
                <a:latin typeface="Arial"/>
                <a:ea typeface="Arial"/>
                <a:cs typeface="Arial"/>
                <a:sym typeface="Arial"/>
              </a:rPr>
              <a:t>Source /</a:t>
            </a:r>
            <a:endParaRPr sz="800" b="0" i="0" u="none" strike="noStrike" cap="none">
              <a:solidFill>
                <a:schemeClr val="lt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750"/>
              <a:buFont typeface="Arial"/>
              <a:buNone/>
            </a:pPr>
            <a:r>
              <a:rPr lang="en-US" sz="800" b="0" i="0" u="none" strike="noStrike" cap="none">
                <a:solidFill>
                  <a:schemeClr val="lt1"/>
                </a:solidFill>
                <a:latin typeface="Arial"/>
                <a:ea typeface="Arial"/>
                <a:cs typeface="Arial"/>
                <a:sym typeface="Arial"/>
              </a:rPr>
              <a:t>Enrichment</a:t>
            </a:r>
            <a:endParaRPr sz="800" b="0" i="0" u="none" strike="noStrike" cap="none">
              <a:solidFill>
                <a:schemeClr val="lt1"/>
              </a:solidFill>
              <a:latin typeface="Arial"/>
              <a:ea typeface="Arial"/>
              <a:cs typeface="Arial"/>
              <a:sym typeface="Arial"/>
            </a:endParaRPr>
          </a:p>
        </p:txBody>
      </p:sp>
      <p:cxnSp>
        <p:nvCxnSpPr>
          <p:cNvPr id="4728" name="Google Shape;4728;p161"/>
          <p:cNvCxnSpPr/>
          <p:nvPr/>
        </p:nvCxnSpPr>
        <p:spPr>
          <a:xfrm>
            <a:off x="1014617" y="2797236"/>
            <a:ext cx="0" cy="244908"/>
          </a:xfrm>
          <a:prstGeom prst="straightConnector1">
            <a:avLst/>
          </a:prstGeom>
          <a:noFill/>
          <a:ln w="25400" cap="flat" cmpd="sng">
            <a:solidFill>
              <a:srgbClr val="C6FFFD"/>
            </a:solidFill>
            <a:prstDash val="solid"/>
            <a:round/>
            <a:headEnd type="none" w="sm" len="sm"/>
            <a:tailEnd type="triangle" w="med" len="med"/>
          </a:ln>
        </p:spPr>
      </p:cxnSp>
      <p:cxnSp>
        <p:nvCxnSpPr>
          <p:cNvPr id="4729" name="Google Shape;4729;p161"/>
          <p:cNvCxnSpPr/>
          <p:nvPr/>
        </p:nvCxnSpPr>
        <p:spPr>
          <a:xfrm rot="10800000">
            <a:off x="1014617" y="2347977"/>
            <a:ext cx="0" cy="244908"/>
          </a:xfrm>
          <a:prstGeom prst="straightConnector1">
            <a:avLst/>
          </a:prstGeom>
          <a:noFill/>
          <a:ln w="25400" cap="flat" cmpd="sng">
            <a:solidFill>
              <a:srgbClr val="C6FFFD"/>
            </a:solidFill>
            <a:prstDash val="solid"/>
            <a:round/>
            <a:headEnd type="none" w="sm" len="sm"/>
            <a:tailEnd type="triangle" w="med" len="med"/>
          </a:ln>
        </p:spPr>
      </p:cxnSp>
      <p:cxnSp>
        <p:nvCxnSpPr>
          <p:cNvPr id="4730" name="Google Shape;4730;p161"/>
          <p:cNvCxnSpPr/>
          <p:nvPr/>
        </p:nvCxnSpPr>
        <p:spPr>
          <a:xfrm flipH="1">
            <a:off x="3970718" y="890913"/>
            <a:ext cx="1" cy="3906962"/>
          </a:xfrm>
          <a:prstGeom prst="straightConnector1">
            <a:avLst/>
          </a:prstGeom>
          <a:noFill/>
          <a:ln w="9525" cap="flat" cmpd="sng">
            <a:solidFill>
              <a:srgbClr val="7F7F7F"/>
            </a:solidFill>
            <a:prstDash val="solid"/>
            <a:round/>
            <a:headEnd type="none" w="sm" len="sm"/>
            <a:tailEnd type="none" w="sm" len="sm"/>
          </a:ln>
        </p:spPr>
      </p:cxnSp>
      <p:grpSp>
        <p:nvGrpSpPr>
          <p:cNvPr id="4731" name="Google Shape;4731;p161"/>
          <p:cNvGrpSpPr/>
          <p:nvPr/>
        </p:nvGrpSpPr>
        <p:grpSpPr>
          <a:xfrm>
            <a:off x="5811154" y="2831354"/>
            <a:ext cx="1220255" cy="1014221"/>
            <a:chOff x="1279358" y="854401"/>
            <a:chExt cx="1875125" cy="1558519"/>
          </a:xfrm>
        </p:grpSpPr>
        <p:sp>
          <p:nvSpPr>
            <p:cNvPr id="4732" name="Google Shape;4732;p161"/>
            <p:cNvSpPr/>
            <p:nvPr/>
          </p:nvSpPr>
          <p:spPr>
            <a:xfrm>
              <a:off x="1446107" y="1031852"/>
              <a:ext cx="1495091" cy="1381068"/>
            </a:xfrm>
            <a:prstGeom prst="ellipse">
              <a:avLst/>
            </a:prstGeom>
            <a:noFill/>
            <a:ln w="25400" cap="flat" cmpd="sng">
              <a:solidFill>
                <a:srgbClr val="C6FFFD"/>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733" name="Google Shape;4733;p161"/>
            <p:cNvGrpSpPr/>
            <p:nvPr/>
          </p:nvGrpSpPr>
          <p:grpSpPr>
            <a:xfrm>
              <a:off x="1279358" y="1689274"/>
              <a:ext cx="546383" cy="545873"/>
              <a:chOff x="2926161" y="2550497"/>
              <a:chExt cx="302387" cy="302105"/>
            </a:xfrm>
          </p:grpSpPr>
          <p:sp>
            <p:nvSpPr>
              <p:cNvPr id="4734" name="Google Shape;4734;p161"/>
              <p:cNvSpPr/>
              <p:nvPr/>
            </p:nvSpPr>
            <p:spPr>
              <a:xfrm>
                <a:off x="2926161" y="2550497"/>
                <a:ext cx="302387" cy="302105"/>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735" name="Google Shape;4735;p161" descr="Background pattern&#10;&#10;Description automatically generated"/>
              <p:cNvPicPr preferRelativeResize="0"/>
              <p:nvPr/>
            </p:nvPicPr>
            <p:blipFill rotWithShape="1">
              <a:blip r:embed="rId3">
                <a:alphaModFix/>
              </a:blip>
              <a:srcRect/>
              <a:stretch/>
            </p:blipFill>
            <p:spPr>
              <a:xfrm>
                <a:off x="2963273" y="2584151"/>
                <a:ext cx="229770" cy="229771"/>
              </a:xfrm>
              <a:prstGeom prst="rect">
                <a:avLst/>
              </a:prstGeom>
              <a:noFill/>
              <a:ln>
                <a:noFill/>
              </a:ln>
            </p:spPr>
          </p:pic>
        </p:grpSp>
        <p:grpSp>
          <p:nvGrpSpPr>
            <p:cNvPr id="4736" name="Google Shape;4736;p161"/>
            <p:cNvGrpSpPr/>
            <p:nvPr/>
          </p:nvGrpSpPr>
          <p:grpSpPr>
            <a:xfrm>
              <a:off x="2608100" y="1681982"/>
              <a:ext cx="546383" cy="545873"/>
              <a:chOff x="2926161" y="2550497"/>
              <a:chExt cx="302387" cy="302105"/>
            </a:xfrm>
          </p:grpSpPr>
          <p:sp>
            <p:nvSpPr>
              <p:cNvPr id="4737" name="Google Shape;4737;p161"/>
              <p:cNvSpPr/>
              <p:nvPr/>
            </p:nvSpPr>
            <p:spPr>
              <a:xfrm>
                <a:off x="2926161" y="2550497"/>
                <a:ext cx="302387" cy="302105"/>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738" name="Google Shape;4738;p161" descr="Background pattern&#10;&#10;Description automatically generated"/>
              <p:cNvPicPr preferRelativeResize="0"/>
              <p:nvPr/>
            </p:nvPicPr>
            <p:blipFill rotWithShape="1">
              <a:blip r:embed="rId3">
                <a:alphaModFix/>
              </a:blip>
              <a:srcRect/>
              <a:stretch/>
            </p:blipFill>
            <p:spPr>
              <a:xfrm>
                <a:off x="2963273" y="2584151"/>
                <a:ext cx="229770" cy="229771"/>
              </a:xfrm>
              <a:prstGeom prst="rect">
                <a:avLst/>
              </a:prstGeom>
              <a:noFill/>
              <a:ln>
                <a:noFill/>
              </a:ln>
            </p:spPr>
          </p:pic>
        </p:grpSp>
        <p:grpSp>
          <p:nvGrpSpPr>
            <p:cNvPr id="4739" name="Google Shape;4739;p161"/>
            <p:cNvGrpSpPr/>
            <p:nvPr/>
          </p:nvGrpSpPr>
          <p:grpSpPr>
            <a:xfrm>
              <a:off x="1920467" y="854401"/>
              <a:ext cx="546383" cy="545873"/>
              <a:chOff x="2926161" y="2550497"/>
              <a:chExt cx="302387" cy="302105"/>
            </a:xfrm>
          </p:grpSpPr>
          <p:sp>
            <p:nvSpPr>
              <p:cNvPr id="4740" name="Google Shape;4740;p161"/>
              <p:cNvSpPr/>
              <p:nvPr/>
            </p:nvSpPr>
            <p:spPr>
              <a:xfrm>
                <a:off x="2926161" y="2550497"/>
                <a:ext cx="302387" cy="302105"/>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741" name="Google Shape;4741;p161" descr="Background pattern&#10;&#10;Description automatically generated"/>
              <p:cNvPicPr preferRelativeResize="0"/>
              <p:nvPr/>
            </p:nvPicPr>
            <p:blipFill rotWithShape="1">
              <a:blip r:embed="rId3">
                <a:alphaModFix/>
              </a:blip>
              <a:srcRect/>
              <a:stretch/>
            </p:blipFill>
            <p:spPr>
              <a:xfrm>
                <a:off x="2963273" y="2584151"/>
                <a:ext cx="229770" cy="229771"/>
              </a:xfrm>
              <a:prstGeom prst="rect">
                <a:avLst/>
              </a:prstGeom>
              <a:noFill/>
              <a:ln>
                <a:noFill/>
              </a:ln>
            </p:spPr>
          </p:pic>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1" name="Google Shape;1801;p51"/>
          <p:cNvSpPr/>
          <p:nvPr/>
        </p:nvSpPr>
        <p:spPr>
          <a:xfrm>
            <a:off x="3325012" y="1683544"/>
            <a:ext cx="2332619" cy="2900934"/>
          </a:xfrm>
          <a:prstGeom prst="rect">
            <a:avLst/>
          </a:prstGeom>
          <a:solidFill>
            <a:schemeClr val="dk1"/>
          </a:solidFill>
          <a:ln w="12700" cap="flat" cmpd="sng">
            <a:solidFill>
              <a:srgbClr val="7F7F7F"/>
            </a:solidFill>
            <a:prstDash val="solid"/>
            <a:round/>
            <a:headEnd type="none" w="sm" len="sm"/>
            <a:tailEnd type="none" w="sm" len="sm"/>
          </a:ln>
        </p:spPr>
        <p:txBody>
          <a:bodyPr spcFirstLastPara="1" wrap="square" lIns="34275" tIns="91425" rIns="34275" bIns="34275" anchor="t" anchorCtr="0">
            <a:noAutofit/>
          </a:bodyPr>
          <a:lstStyle/>
          <a:p>
            <a:pPr marL="0" marR="0" lvl="0" indent="0" algn="ctr" rtl="0">
              <a:lnSpc>
                <a:spcPct val="93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Application Layer</a:t>
            </a:r>
            <a:endParaRPr sz="1400" b="0" i="0" u="none" strike="noStrike" cap="none">
              <a:solidFill>
                <a:srgbClr val="000000"/>
              </a:solidFill>
              <a:latin typeface="Arial"/>
              <a:ea typeface="Arial"/>
              <a:cs typeface="Arial"/>
              <a:sym typeface="Arial"/>
            </a:endParaRPr>
          </a:p>
        </p:txBody>
      </p:sp>
      <p:sp>
        <p:nvSpPr>
          <p:cNvPr id="1802" name="Google Shape;1802;p51"/>
          <p:cNvSpPr/>
          <p:nvPr/>
        </p:nvSpPr>
        <p:spPr>
          <a:xfrm>
            <a:off x="5940435" y="1683544"/>
            <a:ext cx="2331720" cy="2900934"/>
          </a:xfrm>
          <a:prstGeom prst="rect">
            <a:avLst/>
          </a:prstGeom>
          <a:solidFill>
            <a:schemeClr val="dk1"/>
          </a:solidFill>
          <a:ln w="12700" cap="flat" cmpd="sng">
            <a:solidFill>
              <a:srgbClr val="7F7F7F"/>
            </a:solidFill>
            <a:prstDash val="solid"/>
            <a:round/>
            <a:headEnd type="none" w="sm" len="sm"/>
            <a:tailEnd type="none" w="sm" len="sm"/>
          </a:ln>
        </p:spPr>
        <p:txBody>
          <a:bodyPr spcFirstLastPara="1" wrap="square" lIns="34275" tIns="91425" rIns="34275" bIns="34275" anchor="t" anchorCtr="0">
            <a:noAutofit/>
          </a:bodyPr>
          <a:lstStyle/>
          <a:p>
            <a:pPr marL="0" marR="0" lvl="0" indent="0" algn="ctr" rtl="0">
              <a:lnSpc>
                <a:spcPct val="93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Operational Store/Cache</a:t>
            </a:r>
            <a:endParaRPr sz="1400" b="0" i="0" u="none" strike="noStrike" cap="none">
              <a:solidFill>
                <a:srgbClr val="000000"/>
              </a:solidFill>
              <a:latin typeface="Arial"/>
              <a:ea typeface="Arial"/>
              <a:cs typeface="Arial"/>
              <a:sym typeface="Arial"/>
            </a:endParaRPr>
          </a:p>
        </p:txBody>
      </p:sp>
      <p:sp>
        <p:nvSpPr>
          <p:cNvPr id="1803" name="Google Shape;1803;p51"/>
          <p:cNvSpPr txBox="1">
            <a:spLocks noGrp="1"/>
          </p:cNvSpPr>
          <p:nvPr>
            <p:ph type="title"/>
          </p:nvPr>
        </p:nvSpPr>
        <p:spPr>
          <a:xfrm>
            <a:off x="227621" y="227622"/>
            <a:ext cx="8688758" cy="360088"/>
          </a:xfrm>
          <a:prstGeom prst="rect">
            <a:avLst/>
          </a:prstGeom>
          <a:noFill/>
          <a:ln>
            <a:noFill/>
          </a:ln>
        </p:spPr>
        <p:txBody>
          <a:bodyPr spcFirstLastPara="1" wrap="square" lIns="64000" tIns="0" rIns="64000" bIns="0" anchor="t" anchorCtr="0">
            <a:noAutofit/>
          </a:bodyPr>
          <a:lstStyle/>
          <a:p>
            <a:pPr marL="0" lvl="0" indent="0" algn="l" rtl="0">
              <a:lnSpc>
                <a:spcPct val="90000"/>
              </a:lnSpc>
              <a:spcBef>
                <a:spcPts val="0"/>
              </a:spcBef>
              <a:spcAft>
                <a:spcPts val="0"/>
              </a:spcAft>
              <a:buSzPts val="1400"/>
              <a:buNone/>
            </a:pPr>
            <a:r>
              <a:rPr lang="en-US" sz="1500" b="0">
                <a:solidFill>
                  <a:srgbClr val="00E1E0"/>
                </a:solidFill>
              </a:rPr>
              <a:t>Hazelcast Cloud Use Case:</a:t>
            </a:r>
            <a:br>
              <a:rPr lang="en-US"/>
            </a:br>
            <a:r>
              <a:rPr lang="en-US"/>
              <a:t>Caching Layer for Cloud-based Microservices</a:t>
            </a:r>
            <a:endParaRPr/>
          </a:p>
        </p:txBody>
      </p:sp>
      <p:sp>
        <p:nvSpPr>
          <p:cNvPr id="1804" name="Google Shape;1804;p51"/>
          <p:cNvSpPr/>
          <p:nvPr/>
        </p:nvSpPr>
        <p:spPr>
          <a:xfrm>
            <a:off x="3462904" y="3464145"/>
            <a:ext cx="901930" cy="207719"/>
          </a:xfrm>
          <a:prstGeom prst="rect">
            <a:avLst/>
          </a:prstGeom>
          <a:noFill/>
          <a:ln>
            <a:noFill/>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lt1"/>
                </a:solidFill>
                <a:latin typeface="Arial"/>
                <a:ea typeface="Arial"/>
                <a:cs typeface="Arial"/>
                <a:sym typeface="Arial"/>
              </a:rPr>
              <a:t>Load Balancer</a:t>
            </a:r>
            <a:endParaRPr sz="800" b="0" i="0" u="none" strike="noStrike" cap="none">
              <a:solidFill>
                <a:schemeClr val="lt1"/>
              </a:solidFill>
              <a:latin typeface="Arial"/>
              <a:ea typeface="Arial"/>
              <a:cs typeface="Arial"/>
              <a:sym typeface="Arial"/>
            </a:endParaRPr>
          </a:p>
        </p:txBody>
      </p:sp>
      <p:sp>
        <p:nvSpPr>
          <p:cNvPr id="1805" name="Google Shape;1805;p51"/>
          <p:cNvSpPr/>
          <p:nvPr/>
        </p:nvSpPr>
        <p:spPr>
          <a:xfrm>
            <a:off x="4826482" y="2569625"/>
            <a:ext cx="664215" cy="207719"/>
          </a:xfrm>
          <a:prstGeom prst="rect">
            <a:avLst/>
          </a:prstGeom>
          <a:noFill/>
          <a:ln>
            <a:noFill/>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lt1"/>
                </a:solidFill>
                <a:latin typeface="Arial"/>
                <a:ea typeface="Arial"/>
                <a:cs typeface="Arial"/>
                <a:sym typeface="Arial"/>
              </a:rPr>
              <a:t>Java App</a:t>
            </a:r>
            <a:endParaRPr sz="800" b="0" i="0" u="none" strike="noStrike" cap="none">
              <a:solidFill>
                <a:schemeClr val="lt1"/>
              </a:solidFill>
              <a:latin typeface="Arial"/>
              <a:ea typeface="Arial"/>
              <a:cs typeface="Arial"/>
              <a:sym typeface="Arial"/>
            </a:endParaRPr>
          </a:p>
        </p:txBody>
      </p:sp>
      <p:sp>
        <p:nvSpPr>
          <p:cNvPr id="1806" name="Google Shape;1806;p51"/>
          <p:cNvSpPr/>
          <p:nvPr/>
        </p:nvSpPr>
        <p:spPr>
          <a:xfrm>
            <a:off x="4820636" y="3343864"/>
            <a:ext cx="675907" cy="207719"/>
          </a:xfrm>
          <a:prstGeom prst="rect">
            <a:avLst/>
          </a:prstGeom>
          <a:noFill/>
          <a:ln>
            <a:noFill/>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lt1"/>
                </a:solidFill>
                <a:latin typeface="Arial"/>
                <a:ea typeface="Arial"/>
                <a:cs typeface="Arial"/>
                <a:sym typeface="Arial"/>
              </a:rPr>
              <a:t>C# App</a:t>
            </a:r>
            <a:endParaRPr sz="800" b="0" i="0" u="none" strike="noStrike" cap="none" dirty="0">
              <a:solidFill>
                <a:schemeClr val="lt1"/>
              </a:solidFill>
              <a:latin typeface="Arial"/>
              <a:ea typeface="Arial"/>
              <a:cs typeface="Arial"/>
              <a:sym typeface="Arial"/>
            </a:endParaRPr>
          </a:p>
        </p:txBody>
      </p:sp>
      <p:sp>
        <p:nvSpPr>
          <p:cNvPr id="1807" name="Google Shape;1807;p51"/>
          <p:cNvSpPr/>
          <p:nvPr/>
        </p:nvSpPr>
        <p:spPr>
          <a:xfrm>
            <a:off x="4776754" y="4118104"/>
            <a:ext cx="763670" cy="207719"/>
          </a:xfrm>
          <a:prstGeom prst="rect">
            <a:avLst/>
          </a:prstGeom>
          <a:noFill/>
          <a:ln>
            <a:noFill/>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dirty="0">
                <a:solidFill>
                  <a:schemeClr val="lt1"/>
                </a:solidFill>
                <a:latin typeface="Arial"/>
                <a:ea typeface="Arial"/>
                <a:cs typeface="Arial"/>
                <a:sym typeface="Arial"/>
              </a:rPr>
              <a:t>.NET App</a:t>
            </a:r>
            <a:endParaRPr sz="800" b="0" i="0" u="none" strike="noStrike" cap="none" dirty="0">
              <a:solidFill>
                <a:schemeClr val="lt1"/>
              </a:solidFill>
              <a:latin typeface="Arial"/>
              <a:ea typeface="Arial"/>
              <a:cs typeface="Arial"/>
              <a:sym typeface="Arial"/>
            </a:endParaRPr>
          </a:p>
        </p:txBody>
      </p:sp>
      <p:sp>
        <p:nvSpPr>
          <p:cNvPr id="1808" name="Google Shape;1808;p51"/>
          <p:cNvSpPr txBox="1"/>
          <p:nvPr/>
        </p:nvSpPr>
        <p:spPr>
          <a:xfrm>
            <a:off x="1490849" y="1188224"/>
            <a:ext cx="5792155" cy="284663"/>
          </a:xfrm>
          <a:prstGeom prst="rect">
            <a:avLst/>
          </a:prstGeom>
          <a:noFill/>
          <a:ln>
            <a:noFill/>
          </a:ln>
        </p:spPr>
        <p:txBody>
          <a:bodyPr spcFirstLastPara="1" wrap="square" lIns="34275" tIns="34275" rIns="34275" bIns="34275"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400" b="0" i="0" u="none" strike="noStrike" cap="none">
                <a:solidFill>
                  <a:schemeClr val="lt1"/>
                </a:solidFill>
                <a:latin typeface="Arial"/>
                <a:ea typeface="Arial"/>
                <a:cs typeface="Arial"/>
                <a:sym typeface="Arial"/>
              </a:rPr>
              <a:t>Hazelcast Cloud: Distributed Caching Layer for Microservices</a:t>
            </a:r>
            <a:endParaRPr sz="1400" b="0" i="0" u="none" strike="noStrike" cap="none">
              <a:solidFill>
                <a:schemeClr val="lt1"/>
              </a:solidFill>
              <a:latin typeface="Arial"/>
              <a:ea typeface="Arial"/>
              <a:cs typeface="Arial"/>
              <a:sym typeface="Arial"/>
            </a:endParaRPr>
          </a:p>
        </p:txBody>
      </p:sp>
      <p:sp>
        <p:nvSpPr>
          <p:cNvPr id="1809" name="Google Shape;1809;p51"/>
          <p:cNvSpPr/>
          <p:nvPr/>
        </p:nvSpPr>
        <p:spPr>
          <a:xfrm>
            <a:off x="709684" y="1699882"/>
            <a:ext cx="2331720" cy="2900934"/>
          </a:xfrm>
          <a:prstGeom prst="rect">
            <a:avLst/>
          </a:prstGeom>
          <a:solidFill>
            <a:schemeClr val="dk1"/>
          </a:solidFill>
          <a:ln w="12700" cap="flat" cmpd="sng">
            <a:solidFill>
              <a:srgbClr val="7F7F7F"/>
            </a:solidFill>
            <a:prstDash val="solid"/>
            <a:round/>
            <a:headEnd type="none" w="sm" len="sm"/>
            <a:tailEnd type="none" w="sm" len="sm"/>
          </a:ln>
        </p:spPr>
        <p:txBody>
          <a:bodyPr spcFirstLastPara="1" wrap="square" lIns="34275" tIns="91425" rIns="34275" bIns="34275" anchor="t" anchorCtr="0">
            <a:noAutofit/>
          </a:bodyPr>
          <a:lstStyle/>
          <a:p>
            <a:pPr marL="0" marR="0" lvl="0" indent="0" algn="ctr" rtl="0">
              <a:lnSpc>
                <a:spcPct val="93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API Layer</a:t>
            </a:r>
            <a:endParaRPr sz="1400" b="0" i="0" u="none" strike="noStrike" cap="none">
              <a:solidFill>
                <a:srgbClr val="000000"/>
              </a:solidFill>
              <a:latin typeface="Arial"/>
              <a:ea typeface="Arial"/>
              <a:cs typeface="Arial"/>
              <a:sym typeface="Arial"/>
            </a:endParaRPr>
          </a:p>
        </p:txBody>
      </p:sp>
      <p:cxnSp>
        <p:nvCxnSpPr>
          <p:cNvPr id="1810" name="Google Shape;1810;p51"/>
          <p:cNvCxnSpPr/>
          <p:nvPr/>
        </p:nvCxnSpPr>
        <p:spPr>
          <a:xfrm>
            <a:off x="1577547" y="3036851"/>
            <a:ext cx="535441" cy="0"/>
          </a:xfrm>
          <a:prstGeom prst="straightConnector1">
            <a:avLst/>
          </a:prstGeom>
          <a:noFill/>
          <a:ln w="25400" cap="flat" cmpd="sng">
            <a:solidFill>
              <a:srgbClr val="C6FFFD"/>
            </a:solidFill>
            <a:prstDash val="solid"/>
            <a:round/>
            <a:headEnd type="none" w="sm" len="sm"/>
            <a:tailEnd type="triangle" w="med" len="med"/>
          </a:ln>
        </p:spPr>
      </p:cxnSp>
      <p:cxnSp>
        <p:nvCxnSpPr>
          <p:cNvPr id="1811" name="Google Shape;1811;p51"/>
          <p:cNvCxnSpPr/>
          <p:nvPr/>
        </p:nvCxnSpPr>
        <p:spPr>
          <a:xfrm rot="-5400000" flipH="1">
            <a:off x="4049605" y="3133237"/>
            <a:ext cx="1636800" cy="1500"/>
          </a:xfrm>
          <a:prstGeom prst="bentConnector3">
            <a:avLst>
              <a:gd name="adj1" fmla="val 0"/>
            </a:avLst>
          </a:prstGeom>
          <a:noFill/>
          <a:ln w="25400" cap="flat" cmpd="sng">
            <a:solidFill>
              <a:srgbClr val="C6FFFD"/>
            </a:solidFill>
            <a:prstDash val="solid"/>
            <a:round/>
            <a:headEnd type="triangle" w="med" len="med"/>
            <a:tailEnd type="triangle" w="med" len="med"/>
          </a:ln>
        </p:spPr>
      </p:cxnSp>
      <p:cxnSp>
        <p:nvCxnSpPr>
          <p:cNvPr id="1812" name="Google Shape;1812;p51"/>
          <p:cNvCxnSpPr/>
          <p:nvPr/>
        </p:nvCxnSpPr>
        <p:spPr>
          <a:xfrm>
            <a:off x="4386927" y="3120783"/>
            <a:ext cx="480329" cy="1141"/>
          </a:xfrm>
          <a:prstGeom prst="straightConnector1">
            <a:avLst/>
          </a:prstGeom>
          <a:noFill/>
          <a:ln w="25400" cap="flat" cmpd="sng">
            <a:solidFill>
              <a:srgbClr val="C6FFFD"/>
            </a:solidFill>
            <a:prstDash val="solid"/>
            <a:round/>
            <a:headEnd type="none" w="sm" len="sm"/>
            <a:tailEnd type="triangle" w="med" len="med"/>
          </a:ln>
        </p:spPr>
      </p:cxnSp>
      <p:cxnSp>
        <p:nvCxnSpPr>
          <p:cNvPr id="1813" name="Google Shape;1813;p51"/>
          <p:cNvCxnSpPr/>
          <p:nvPr/>
        </p:nvCxnSpPr>
        <p:spPr>
          <a:xfrm>
            <a:off x="5432749" y="2304433"/>
            <a:ext cx="774900" cy="573900"/>
          </a:xfrm>
          <a:prstGeom prst="bentConnector3">
            <a:avLst>
              <a:gd name="adj1" fmla="val 49101"/>
            </a:avLst>
          </a:prstGeom>
          <a:noFill/>
          <a:ln w="25400" cap="flat" cmpd="sng">
            <a:solidFill>
              <a:srgbClr val="C6FFFD"/>
            </a:solidFill>
            <a:prstDash val="solid"/>
            <a:round/>
            <a:headEnd type="none" w="sm" len="sm"/>
            <a:tailEnd type="triangle" w="med" len="med"/>
          </a:ln>
        </p:spPr>
      </p:cxnSp>
      <p:cxnSp>
        <p:nvCxnSpPr>
          <p:cNvPr id="1814" name="Google Shape;1814;p51"/>
          <p:cNvCxnSpPr/>
          <p:nvPr/>
        </p:nvCxnSpPr>
        <p:spPr>
          <a:xfrm rot="10800000" flipH="1">
            <a:off x="5435217" y="3320687"/>
            <a:ext cx="768900" cy="560700"/>
          </a:xfrm>
          <a:prstGeom prst="bentConnector3">
            <a:avLst>
              <a:gd name="adj1" fmla="val 49100"/>
            </a:avLst>
          </a:prstGeom>
          <a:noFill/>
          <a:ln w="25400" cap="flat" cmpd="sng">
            <a:solidFill>
              <a:srgbClr val="C6FFFD"/>
            </a:solidFill>
            <a:prstDash val="solid"/>
            <a:round/>
            <a:headEnd type="none" w="sm" len="sm"/>
            <a:tailEnd type="triangle" w="med" len="med"/>
          </a:ln>
        </p:spPr>
      </p:cxnSp>
      <p:cxnSp>
        <p:nvCxnSpPr>
          <p:cNvPr id="1815" name="Google Shape;1815;p51"/>
          <p:cNvCxnSpPr/>
          <p:nvPr/>
        </p:nvCxnSpPr>
        <p:spPr>
          <a:xfrm rot="10800000" flipH="1">
            <a:off x="5429329" y="3099256"/>
            <a:ext cx="769558" cy="8278"/>
          </a:xfrm>
          <a:prstGeom prst="straightConnector1">
            <a:avLst/>
          </a:prstGeom>
          <a:noFill/>
          <a:ln w="25400" cap="flat" cmpd="sng">
            <a:solidFill>
              <a:srgbClr val="C6FFFD"/>
            </a:solidFill>
            <a:prstDash val="solid"/>
            <a:round/>
            <a:headEnd type="none" w="sm" len="sm"/>
            <a:tailEnd type="triangle" w="med" len="med"/>
          </a:ln>
        </p:spPr>
      </p:cxnSp>
      <p:grpSp>
        <p:nvGrpSpPr>
          <p:cNvPr id="1816" name="Google Shape;1816;p51"/>
          <p:cNvGrpSpPr/>
          <p:nvPr/>
        </p:nvGrpSpPr>
        <p:grpSpPr>
          <a:xfrm>
            <a:off x="6288952" y="2777344"/>
            <a:ext cx="1821844" cy="631401"/>
            <a:chOff x="2222674" y="2459789"/>
            <a:chExt cx="1255104" cy="434985"/>
          </a:xfrm>
        </p:grpSpPr>
        <p:sp>
          <p:nvSpPr>
            <p:cNvPr id="1817" name="Google Shape;1817;p51"/>
            <p:cNvSpPr/>
            <p:nvPr/>
          </p:nvSpPr>
          <p:spPr>
            <a:xfrm>
              <a:off x="2222674" y="2459789"/>
              <a:ext cx="1255104" cy="434985"/>
            </a:xfrm>
            <a:prstGeom prst="roundRect">
              <a:avLst>
                <a:gd name="adj" fmla="val 4839"/>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9019"/>
                </a:schemeClr>
              </a:outerShdw>
            </a:effectLst>
          </p:spPr>
          <p:txBody>
            <a:bodyPr spcFirstLastPara="1" wrap="square" lIns="137150" tIns="137150" rIns="137150" bIns="137150"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Arial"/>
                <a:ea typeface="Arial"/>
                <a:cs typeface="Arial"/>
                <a:sym typeface="Arial"/>
              </a:endParaRPr>
            </a:p>
          </p:txBody>
        </p:sp>
        <p:pic>
          <p:nvPicPr>
            <p:cNvPr id="1818" name="Google Shape;1818;p51" descr="Text, icon&#10;&#10;Description automatically generated with medium confidence"/>
            <p:cNvPicPr preferRelativeResize="0"/>
            <p:nvPr/>
          </p:nvPicPr>
          <p:blipFill rotWithShape="1">
            <a:blip r:embed="rId3">
              <a:alphaModFix/>
            </a:blip>
            <a:srcRect/>
            <a:stretch/>
          </p:blipFill>
          <p:spPr>
            <a:xfrm>
              <a:off x="2379774" y="2596662"/>
              <a:ext cx="972563" cy="199924"/>
            </a:xfrm>
            <a:prstGeom prst="rect">
              <a:avLst/>
            </a:prstGeom>
            <a:noFill/>
            <a:ln>
              <a:noFill/>
            </a:ln>
          </p:spPr>
        </p:pic>
      </p:grpSp>
      <p:grpSp>
        <p:nvGrpSpPr>
          <p:cNvPr id="1819" name="Google Shape;1819;p51"/>
          <p:cNvGrpSpPr/>
          <p:nvPr/>
        </p:nvGrpSpPr>
        <p:grpSpPr>
          <a:xfrm>
            <a:off x="819828" y="2811164"/>
            <a:ext cx="691831" cy="689515"/>
            <a:chOff x="922772" y="2817219"/>
            <a:chExt cx="691831" cy="689515"/>
          </a:xfrm>
        </p:grpSpPr>
        <p:sp>
          <p:nvSpPr>
            <p:cNvPr id="1820" name="Google Shape;1820;p51"/>
            <p:cNvSpPr/>
            <p:nvPr/>
          </p:nvSpPr>
          <p:spPr>
            <a:xfrm>
              <a:off x="1063574" y="3299015"/>
              <a:ext cx="445074" cy="207719"/>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lt1"/>
                  </a:solidFill>
                  <a:latin typeface="Arial"/>
                  <a:ea typeface="Arial"/>
                  <a:cs typeface="Arial"/>
                  <a:sym typeface="Arial"/>
                </a:rPr>
                <a:t>Users</a:t>
              </a:r>
              <a:endParaRPr sz="800" b="0" i="0" u="none" strike="noStrike" cap="none">
                <a:solidFill>
                  <a:schemeClr val="lt1"/>
                </a:solidFill>
                <a:latin typeface="Arial"/>
                <a:ea typeface="Arial"/>
                <a:cs typeface="Arial"/>
                <a:sym typeface="Arial"/>
              </a:endParaRPr>
            </a:p>
          </p:txBody>
        </p:sp>
        <p:pic>
          <p:nvPicPr>
            <p:cNvPr id="1821" name="Google Shape;1821;p51" descr="users.png"/>
            <p:cNvPicPr preferRelativeResize="0"/>
            <p:nvPr/>
          </p:nvPicPr>
          <p:blipFill rotWithShape="1">
            <a:blip r:embed="rId4">
              <a:alphaModFix/>
            </a:blip>
            <a:srcRect/>
            <a:stretch/>
          </p:blipFill>
          <p:spPr>
            <a:xfrm>
              <a:off x="922772" y="2817219"/>
              <a:ext cx="691831" cy="382155"/>
            </a:xfrm>
            <a:prstGeom prst="rect">
              <a:avLst/>
            </a:prstGeom>
            <a:noFill/>
            <a:ln>
              <a:noFill/>
            </a:ln>
          </p:spPr>
        </p:pic>
      </p:grpSp>
      <p:cxnSp>
        <p:nvCxnSpPr>
          <p:cNvPr id="1822" name="Google Shape;1822;p51"/>
          <p:cNvCxnSpPr/>
          <p:nvPr/>
        </p:nvCxnSpPr>
        <p:spPr>
          <a:xfrm rot="10800000" flipH="1">
            <a:off x="2779534" y="3032000"/>
            <a:ext cx="683370" cy="4851"/>
          </a:xfrm>
          <a:prstGeom prst="straightConnector1">
            <a:avLst/>
          </a:prstGeom>
          <a:noFill/>
          <a:ln w="25400" cap="flat" cmpd="sng">
            <a:solidFill>
              <a:srgbClr val="C6FFFD"/>
            </a:solidFill>
            <a:prstDash val="solid"/>
            <a:round/>
            <a:headEnd type="none" w="sm" len="sm"/>
            <a:tailEnd type="triangle" w="med" len="med"/>
          </a:ln>
        </p:spPr>
      </p:cxnSp>
      <p:pic>
        <p:nvPicPr>
          <p:cNvPr id="1823" name="Google Shape;1823;p51"/>
          <p:cNvPicPr preferRelativeResize="0"/>
          <p:nvPr/>
        </p:nvPicPr>
        <p:blipFill rotWithShape="1">
          <a:blip r:embed="rId5">
            <a:alphaModFix/>
          </a:blip>
          <a:srcRect/>
          <a:stretch/>
        </p:blipFill>
        <p:spPr>
          <a:xfrm>
            <a:off x="4907892" y="2153797"/>
            <a:ext cx="501394" cy="398368"/>
          </a:xfrm>
          <a:prstGeom prst="rect">
            <a:avLst/>
          </a:prstGeom>
          <a:noFill/>
          <a:ln>
            <a:noFill/>
          </a:ln>
        </p:spPr>
      </p:pic>
      <p:pic>
        <p:nvPicPr>
          <p:cNvPr id="1824" name="Google Shape;1824;p51"/>
          <p:cNvPicPr preferRelativeResize="0"/>
          <p:nvPr/>
        </p:nvPicPr>
        <p:blipFill rotWithShape="1">
          <a:blip r:embed="rId5">
            <a:alphaModFix/>
          </a:blip>
          <a:srcRect/>
          <a:stretch/>
        </p:blipFill>
        <p:spPr>
          <a:xfrm>
            <a:off x="4907892" y="2928036"/>
            <a:ext cx="501394" cy="398368"/>
          </a:xfrm>
          <a:prstGeom prst="rect">
            <a:avLst/>
          </a:prstGeom>
          <a:noFill/>
          <a:ln>
            <a:noFill/>
          </a:ln>
        </p:spPr>
      </p:pic>
      <p:pic>
        <p:nvPicPr>
          <p:cNvPr id="1825" name="Google Shape;1825;p51"/>
          <p:cNvPicPr preferRelativeResize="0"/>
          <p:nvPr/>
        </p:nvPicPr>
        <p:blipFill rotWithShape="1">
          <a:blip r:embed="rId5">
            <a:alphaModFix/>
          </a:blip>
          <a:srcRect/>
          <a:stretch/>
        </p:blipFill>
        <p:spPr>
          <a:xfrm>
            <a:off x="4907892" y="3702275"/>
            <a:ext cx="501394" cy="398368"/>
          </a:xfrm>
          <a:prstGeom prst="rect">
            <a:avLst/>
          </a:prstGeom>
          <a:noFill/>
          <a:ln>
            <a:noFill/>
          </a:ln>
        </p:spPr>
      </p:pic>
      <p:pic>
        <p:nvPicPr>
          <p:cNvPr id="1826" name="Google Shape;1826;p51"/>
          <p:cNvPicPr preferRelativeResize="0"/>
          <p:nvPr/>
        </p:nvPicPr>
        <p:blipFill rotWithShape="1">
          <a:blip r:embed="rId6">
            <a:alphaModFix/>
          </a:blip>
          <a:srcRect/>
          <a:stretch/>
        </p:blipFill>
        <p:spPr>
          <a:xfrm>
            <a:off x="3607816" y="2628443"/>
            <a:ext cx="612107" cy="799692"/>
          </a:xfrm>
          <a:prstGeom prst="rect">
            <a:avLst/>
          </a:prstGeom>
          <a:noFill/>
          <a:ln>
            <a:noFill/>
          </a:ln>
        </p:spPr>
      </p:pic>
      <p:grpSp>
        <p:nvGrpSpPr>
          <p:cNvPr id="1827" name="Google Shape;1827;p51"/>
          <p:cNvGrpSpPr/>
          <p:nvPr/>
        </p:nvGrpSpPr>
        <p:grpSpPr>
          <a:xfrm>
            <a:off x="1894509" y="2731278"/>
            <a:ext cx="1050623" cy="946078"/>
            <a:chOff x="1845869" y="2731278"/>
            <a:chExt cx="1050623" cy="946078"/>
          </a:xfrm>
        </p:grpSpPr>
        <p:sp>
          <p:nvSpPr>
            <p:cNvPr id="1828" name="Google Shape;1828;p51"/>
            <p:cNvSpPr/>
            <p:nvPr/>
          </p:nvSpPr>
          <p:spPr>
            <a:xfrm>
              <a:off x="1845869" y="3331138"/>
              <a:ext cx="1050623" cy="346218"/>
            </a:xfrm>
            <a:prstGeom prst="rect">
              <a:avLst/>
            </a:prstGeom>
            <a:noFill/>
            <a:ln>
              <a:noFill/>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800" b="0" i="0" u="none" strike="noStrike" cap="none">
                  <a:solidFill>
                    <a:schemeClr val="lt1"/>
                  </a:solidFill>
                  <a:latin typeface="Arial"/>
                  <a:ea typeface="Arial"/>
                  <a:cs typeface="Arial"/>
                  <a:sym typeface="Arial"/>
                </a:rPr>
                <a:t>Amazon API Gateway</a:t>
              </a:r>
              <a:endParaRPr sz="800" b="0" i="0" u="none" strike="noStrike" cap="none">
                <a:solidFill>
                  <a:schemeClr val="lt1"/>
                </a:solidFill>
                <a:latin typeface="Arial"/>
                <a:ea typeface="Arial"/>
                <a:cs typeface="Arial"/>
                <a:sym typeface="Arial"/>
              </a:endParaRPr>
            </a:p>
          </p:txBody>
        </p:sp>
        <p:pic>
          <p:nvPicPr>
            <p:cNvPr id="1829" name="Google Shape;1829;p51"/>
            <p:cNvPicPr preferRelativeResize="0"/>
            <p:nvPr/>
          </p:nvPicPr>
          <p:blipFill rotWithShape="1">
            <a:blip r:embed="rId7">
              <a:alphaModFix/>
            </a:blip>
            <a:srcRect/>
            <a:stretch/>
          </p:blipFill>
          <p:spPr>
            <a:xfrm>
              <a:off x="1970047" y="2731278"/>
              <a:ext cx="802267" cy="568696"/>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4" name="Google Shape;1914;p57"/>
          <p:cNvSpPr txBox="1">
            <a:spLocks noGrp="1"/>
          </p:cNvSpPr>
          <p:nvPr>
            <p:ph type="title"/>
          </p:nvPr>
        </p:nvSpPr>
        <p:spPr>
          <a:xfrm>
            <a:off x="227621" y="227622"/>
            <a:ext cx="8688758" cy="360088"/>
          </a:xfrm>
          <a:prstGeom prst="rect">
            <a:avLst/>
          </a:prstGeom>
          <a:noFill/>
          <a:ln>
            <a:noFill/>
          </a:ln>
        </p:spPr>
        <p:txBody>
          <a:bodyPr spcFirstLastPara="1" wrap="square" lIns="64000" tIns="0" rIns="64000" bIns="0" anchor="t" anchorCtr="0">
            <a:noAutofit/>
          </a:bodyPr>
          <a:lstStyle/>
          <a:p>
            <a:pPr marL="0" lvl="0" indent="0" algn="l" rtl="0">
              <a:lnSpc>
                <a:spcPct val="90000"/>
              </a:lnSpc>
              <a:spcBef>
                <a:spcPts val="0"/>
              </a:spcBef>
              <a:spcAft>
                <a:spcPts val="0"/>
              </a:spcAft>
              <a:buSzPts val="1400"/>
              <a:buNone/>
            </a:pPr>
            <a:r>
              <a:rPr lang="en-US"/>
              <a:t>Caching</a:t>
            </a:r>
            <a:endParaRPr/>
          </a:p>
        </p:txBody>
      </p:sp>
      <p:graphicFrame>
        <p:nvGraphicFramePr>
          <p:cNvPr id="1915" name="Google Shape;1915;p57"/>
          <p:cNvGraphicFramePr/>
          <p:nvPr>
            <p:extLst>
              <p:ext uri="{D42A27DB-BD31-4B8C-83A1-F6EECF244321}">
                <p14:modId xmlns:p14="http://schemas.microsoft.com/office/powerpoint/2010/main" val="1665128364"/>
              </p:ext>
            </p:extLst>
          </p:nvPr>
        </p:nvGraphicFramePr>
        <p:xfrm>
          <a:off x="227621" y="1844737"/>
          <a:ext cx="8496450" cy="1454025"/>
        </p:xfrm>
        <a:graphic>
          <a:graphicData uri="http://schemas.openxmlformats.org/drawingml/2006/table">
            <a:tbl>
              <a:tblPr>
                <a:noFill/>
              </a:tblPr>
              <a:tblGrid>
                <a:gridCol w="1038700">
                  <a:extLst>
                    <a:ext uri="{9D8B030D-6E8A-4147-A177-3AD203B41FA5}">
                      <a16:colId xmlns:a16="http://schemas.microsoft.com/office/drawing/2014/main" val="20000"/>
                    </a:ext>
                  </a:extLst>
                </a:gridCol>
                <a:gridCol w="1606625">
                  <a:extLst>
                    <a:ext uri="{9D8B030D-6E8A-4147-A177-3AD203B41FA5}">
                      <a16:colId xmlns:a16="http://schemas.microsoft.com/office/drawing/2014/main" val="20001"/>
                    </a:ext>
                  </a:extLst>
                </a:gridCol>
                <a:gridCol w="1950375">
                  <a:extLst>
                    <a:ext uri="{9D8B030D-6E8A-4147-A177-3AD203B41FA5}">
                      <a16:colId xmlns:a16="http://schemas.microsoft.com/office/drawing/2014/main" val="20002"/>
                    </a:ext>
                  </a:extLst>
                </a:gridCol>
                <a:gridCol w="1950375">
                  <a:extLst>
                    <a:ext uri="{9D8B030D-6E8A-4147-A177-3AD203B41FA5}">
                      <a16:colId xmlns:a16="http://schemas.microsoft.com/office/drawing/2014/main" val="20003"/>
                    </a:ext>
                  </a:extLst>
                </a:gridCol>
                <a:gridCol w="1950375">
                  <a:extLst>
                    <a:ext uri="{9D8B030D-6E8A-4147-A177-3AD203B41FA5}">
                      <a16:colId xmlns:a16="http://schemas.microsoft.com/office/drawing/2014/main" val="20004"/>
                    </a:ext>
                  </a:extLst>
                </a:gridCol>
              </a:tblGrid>
              <a:tr h="600575">
                <a:tc>
                  <a:txBody>
                    <a:bodyPr/>
                    <a:lstStyle/>
                    <a:p>
                      <a:pPr marL="0" marR="0" lvl="0" indent="0" algn="r" rtl="0">
                        <a:lnSpc>
                          <a:spcPct val="100000"/>
                        </a:lnSpc>
                        <a:spcBef>
                          <a:spcPts val="0"/>
                        </a:spcBef>
                        <a:spcAft>
                          <a:spcPts val="0"/>
                        </a:spcAft>
                        <a:buClr>
                          <a:schemeClr val="dk1"/>
                        </a:buClr>
                        <a:buSzPts val="1500"/>
                        <a:buFont typeface="Arial"/>
                        <a:buNone/>
                      </a:pPr>
                      <a:endParaRPr sz="800" b="0" u="none" strike="noStrike" cap="none">
                        <a:solidFill>
                          <a:schemeClr val="lt1"/>
                        </a:solidFill>
                      </a:endParaRPr>
                    </a:p>
                  </a:txBody>
                  <a:tcPr marL="91450" marR="91450" marT="45725" marB="45725" anchor="ctr">
                    <a:lnL w="28575" cap="flat" cmpd="sng">
                      <a:solidFill>
                        <a:schemeClr val="accent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accent1"/>
                      </a:solidFill>
                      <a:prstDash val="solid"/>
                      <a:round/>
                      <a:headEnd type="none" w="sm" len="sm"/>
                      <a:tailEnd type="none" w="sm" len="sm"/>
                    </a:lnT>
                    <a:lnB w="12700" cap="flat" cmpd="sng">
                      <a:solidFill>
                        <a:schemeClr val="dk1"/>
                      </a:solidFill>
                      <a:prstDash val="solid"/>
                      <a:round/>
                      <a:headEnd type="none" w="sm" len="sm"/>
                      <a:tailEnd type="none" w="sm" len="sm"/>
                    </a:lnB>
                    <a:solidFill>
                      <a:srgbClr val="262626"/>
                    </a:solidFill>
                  </a:tcPr>
                </a:tc>
                <a:tc>
                  <a:txBody>
                    <a:bodyPr/>
                    <a:lstStyle/>
                    <a:p>
                      <a:pPr marL="76200" marR="0" lvl="0" indent="0" algn="l" rtl="0">
                        <a:lnSpc>
                          <a:spcPct val="90000"/>
                        </a:lnSpc>
                        <a:spcBef>
                          <a:spcPts val="0"/>
                        </a:spcBef>
                        <a:spcAft>
                          <a:spcPts val="0"/>
                        </a:spcAft>
                        <a:buClr>
                          <a:schemeClr val="dk1"/>
                        </a:buClr>
                        <a:buSzPts val="2400"/>
                        <a:buFont typeface="Arial"/>
                        <a:buNone/>
                      </a:pPr>
                      <a:r>
                        <a:rPr lang="en-US" sz="1400" b="1" u="none" strike="noStrike" cap="none">
                          <a:solidFill>
                            <a:schemeClr val="accent1"/>
                          </a:solidFill>
                        </a:rPr>
                        <a:t>Hazelcast Enterprise </a:t>
                      </a:r>
                      <a:endParaRPr sz="1400" b="1" u="none" strike="noStrike" cap="none">
                        <a:solidFill>
                          <a:schemeClr val="accent1"/>
                        </a:solidFill>
                      </a:endParaRPr>
                    </a:p>
                  </a:txBody>
                  <a:tcPr marL="0" marR="91450" marT="45725" marB="45725" anchor="ctr">
                    <a:lnL w="12700" cap="flat" cmpd="sng">
                      <a:solidFill>
                        <a:schemeClr val="dk1"/>
                      </a:solidFill>
                      <a:prstDash val="solid"/>
                      <a:round/>
                      <a:headEnd type="none" w="sm" len="sm"/>
                      <a:tailEnd type="none" w="sm" len="sm"/>
                    </a:lnL>
                    <a:lnR w="12700" cap="flat" cmpd="sng">
                      <a:solidFill>
                        <a:srgbClr val="3F3F3F"/>
                      </a:solidFill>
                      <a:prstDash val="solid"/>
                      <a:round/>
                      <a:headEnd type="none" w="sm" len="sm"/>
                      <a:tailEnd type="none" w="sm" len="sm"/>
                    </a:lnR>
                    <a:lnT w="28575" cap="flat" cmpd="sng">
                      <a:solidFill>
                        <a:schemeClr val="accent1"/>
                      </a:solidFill>
                      <a:prstDash val="solid"/>
                      <a:round/>
                      <a:headEnd type="none" w="sm" len="sm"/>
                      <a:tailEnd type="none" w="sm" len="sm"/>
                    </a:lnT>
                    <a:lnB w="12700" cap="flat" cmpd="sng">
                      <a:solidFill>
                        <a:srgbClr val="3F3F3F"/>
                      </a:solidFill>
                      <a:prstDash val="solid"/>
                      <a:round/>
                      <a:headEnd type="none" w="sm" len="sm"/>
                      <a:tailEnd type="none" w="sm" len="sm"/>
                    </a:lnB>
                  </a:tcPr>
                </a:tc>
                <a:tc>
                  <a:txBody>
                    <a:bodyPr/>
                    <a:lstStyle/>
                    <a:p>
                      <a:pPr marL="76200" marR="0" lvl="0" indent="0" algn="l" rtl="0">
                        <a:lnSpc>
                          <a:spcPct val="90000"/>
                        </a:lnSpc>
                        <a:spcBef>
                          <a:spcPts val="0"/>
                        </a:spcBef>
                        <a:spcAft>
                          <a:spcPts val="0"/>
                        </a:spcAft>
                        <a:buClr>
                          <a:schemeClr val="dk1"/>
                        </a:buClr>
                        <a:buSzPts val="2400"/>
                        <a:buFont typeface="Arial"/>
                        <a:buNone/>
                      </a:pPr>
                      <a:r>
                        <a:rPr lang="en-US" sz="1400" b="1" u="none" strike="noStrike" cap="none">
                          <a:solidFill>
                            <a:srgbClr val="D8D8D8"/>
                          </a:solidFill>
                        </a:rPr>
                        <a:t>AWS Elasticache – Redis</a:t>
                      </a:r>
                      <a:endParaRPr sz="1400" u="none" strike="noStrike" cap="none"/>
                    </a:p>
                  </a:txBody>
                  <a:tcPr marL="0" marR="91450" marT="45725" marB="45725" anchor="ctr">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28575" cap="flat" cmpd="sng">
                      <a:solidFill>
                        <a:schemeClr val="accent1"/>
                      </a:solidFill>
                      <a:prstDash val="solid"/>
                      <a:round/>
                      <a:headEnd type="none" w="sm" len="sm"/>
                      <a:tailEnd type="none" w="sm" len="sm"/>
                    </a:lnT>
                    <a:lnB w="12700" cap="flat" cmpd="sng">
                      <a:solidFill>
                        <a:srgbClr val="3F3F3F"/>
                      </a:solidFill>
                      <a:prstDash val="solid"/>
                      <a:round/>
                      <a:headEnd type="none" w="sm" len="sm"/>
                      <a:tailEnd type="none" w="sm" len="sm"/>
                    </a:lnB>
                  </a:tcPr>
                </a:tc>
                <a:tc>
                  <a:txBody>
                    <a:bodyPr/>
                    <a:lstStyle/>
                    <a:p>
                      <a:pPr marL="76200" marR="0" lvl="0" indent="0" algn="l" rtl="0">
                        <a:lnSpc>
                          <a:spcPct val="90000"/>
                        </a:lnSpc>
                        <a:spcBef>
                          <a:spcPts val="0"/>
                        </a:spcBef>
                        <a:spcAft>
                          <a:spcPts val="0"/>
                        </a:spcAft>
                        <a:buClr>
                          <a:schemeClr val="dk1"/>
                        </a:buClr>
                        <a:buSzPts val="2400"/>
                        <a:buFont typeface="Arial"/>
                        <a:buNone/>
                      </a:pPr>
                      <a:r>
                        <a:rPr lang="en-US" sz="1400" b="1" u="none" strike="noStrike" cap="none">
                          <a:solidFill>
                            <a:srgbClr val="D8D8D8"/>
                          </a:solidFill>
                        </a:rPr>
                        <a:t>GCP MemoryStore – Redis</a:t>
                      </a:r>
                      <a:endParaRPr sz="1400" u="none" strike="noStrike" cap="none"/>
                    </a:p>
                  </a:txBody>
                  <a:tcPr marL="0" marR="91450" marT="45725" marB="45725" anchor="ctr">
                    <a:lnL w="12700" cap="flat" cmpd="sng">
                      <a:solidFill>
                        <a:srgbClr val="3F3F3F"/>
                      </a:solidFill>
                      <a:prstDash val="solid"/>
                      <a:round/>
                      <a:headEnd type="none" w="sm" len="sm"/>
                      <a:tailEnd type="none" w="sm" len="sm"/>
                    </a:lnL>
                    <a:lnR w="12700" cap="flat" cmpd="sng">
                      <a:solidFill>
                        <a:srgbClr val="3F3F3F"/>
                      </a:solidFill>
                      <a:prstDash val="solid"/>
                      <a:round/>
                      <a:headEnd type="none" w="sm" len="sm"/>
                      <a:tailEnd type="none" w="sm" len="sm"/>
                    </a:lnR>
                    <a:lnT w="28575" cap="flat" cmpd="sng">
                      <a:solidFill>
                        <a:schemeClr val="accent1"/>
                      </a:solidFill>
                      <a:prstDash val="solid"/>
                      <a:round/>
                      <a:headEnd type="none" w="sm" len="sm"/>
                      <a:tailEnd type="none" w="sm" len="sm"/>
                    </a:lnT>
                    <a:lnB w="12700" cap="flat" cmpd="sng">
                      <a:solidFill>
                        <a:srgbClr val="3F3F3F"/>
                      </a:solidFill>
                      <a:prstDash val="solid"/>
                      <a:round/>
                      <a:headEnd type="none" w="sm" len="sm"/>
                      <a:tailEnd type="none" w="sm" len="sm"/>
                    </a:lnB>
                  </a:tcPr>
                </a:tc>
                <a:tc>
                  <a:txBody>
                    <a:bodyPr/>
                    <a:lstStyle/>
                    <a:p>
                      <a:pPr marL="76200" marR="0" lvl="0" indent="0" algn="l" rtl="0">
                        <a:lnSpc>
                          <a:spcPct val="90000"/>
                        </a:lnSpc>
                        <a:spcBef>
                          <a:spcPts val="0"/>
                        </a:spcBef>
                        <a:spcAft>
                          <a:spcPts val="0"/>
                        </a:spcAft>
                        <a:buClr>
                          <a:schemeClr val="dk1"/>
                        </a:buClr>
                        <a:buSzPts val="2400"/>
                        <a:buFont typeface="Arial"/>
                        <a:buNone/>
                      </a:pPr>
                      <a:r>
                        <a:rPr lang="en-US" sz="1400" b="1" u="none" strike="noStrike" cap="none">
                          <a:solidFill>
                            <a:srgbClr val="D8D8D8"/>
                          </a:solidFill>
                        </a:rPr>
                        <a:t>Azure Redis</a:t>
                      </a:r>
                      <a:br>
                        <a:rPr lang="en-US" sz="1400" b="1" u="none" strike="noStrike" cap="none">
                          <a:solidFill>
                            <a:srgbClr val="D8D8D8"/>
                          </a:solidFill>
                        </a:rPr>
                      </a:br>
                      <a:r>
                        <a:rPr lang="en-US" sz="1400" b="1" u="none" strike="noStrike" cap="none">
                          <a:solidFill>
                            <a:srgbClr val="D8D8D8"/>
                          </a:solidFill>
                        </a:rPr>
                        <a:t> </a:t>
                      </a:r>
                      <a:endParaRPr sz="1400" u="none" strike="noStrike" cap="none"/>
                    </a:p>
                  </a:txBody>
                  <a:tcPr marL="0" marR="91450" marT="45725" marB="45725" anchor="ctr">
                    <a:lnL w="12700" cap="flat" cmpd="sng">
                      <a:solidFill>
                        <a:srgbClr val="3F3F3F"/>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12700" cap="flat" cmpd="sng">
                      <a:solidFill>
                        <a:srgbClr val="3F3F3F"/>
                      </a:solidFill>
                      <a:prstDash val="solid"/>
                      <a:round/>
                      <a:headEnd type="none" w="sm" len="sm"/>
                      <a:tailEnd type="none" w="sm" len="sm"/>
                    </a:lnB>
                  </a:tcPr>
                </a:tc>
                <a:extLst>
                  <a:ext uri="{0D108BD9-81ED-4DB2-BD59-A6C34878D82A}">
                    <a16:rowId xmlns:a16="http://schemas.microsoft.com/office/drawing/2014/main" val="10000"/>
                  </a:ext>
                </a:extLst>
              </a:tr>
              <a:tr h="421625">
                <a:tc>
                  <a:txBody>
                    <a:bodyPr/>
                    <a:lstStyle/>
                    <a:p>
                      <a:pPr marL="0" marR="0" lvl="0" indent="0" algn="r" rtl="0">
                        <a:lnSpc>
                          <a:spcPct val="100000"/>
                        </a:lnSpc>
                        <a:spcBef>
                          <a:spcPts val="0"/>
                        </a:spcBef>
                        <a:spcAft>
                          <a:spcPts val="0"/>
                        </a:spcAft>
                        <a:buClr>
                          <a:srgbClr val="000000"/>
                        </a:buClr>
                        <a:buSzPts val="1600"/>
                        <a:buFont typeface="Arial"/>
                        <a:buNone/>
                      </a:pPr>
                      <a:r>
                        <a:rPr lang="en-US" sz="800" b="0" u="none" strike="noStrike" cap="none">
                          <a:solidFill>
                            <a:schemeClr val="lt1"/>
                          </a:solidFill>
                          <a:latin typeface="Arial"/>
                          <a:ea typeface="Arial"/>
                          <a:cs typeface="Arial"/>
                          <a:sym typeface="Arial"/>
                        </a:rPr>
                        <a:t>Ability to handle large data sizes </a:t>
                      </a:r>
                      <a:endParaRPr sz="1400" u="none" strike="noStrike" cap="none"/>
                    </a:p>
                  </a:txBody>
                  <a:tcPr marL="91450" marR="91450" marT="45725" marB="45725">
                    <a:lnL w="28575" cap="flat" cmpd="sng">
                      <a:solidFill>
                        <a:schemeClr val="accent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28575" cap="flat" cmpd="sng">
                      <a:solidFill>
                        <a:schemeClr val="accent1"/>
                      </a:solidFill>
                      <a:prstDash val="solid"/>
                      <a:round/>
                      <a:headEnd type="none" w="sm" len="sm"/>
                      <a:tailEnd type="none" w="sm" len="sm"/>
                    </a:lnB>
                    <a:solidFill>
                      <a:srgbClr val="262626"/>
                    </a:solidFill>
                  </a:tcPr>
                </a:tc>
                <a:tc>
                  <a:txBody>
                    <a:bodyPr/>
                    <a:lstStyle/>
                    <a:p>
                      <a:pPr marL="0" marR="0" lvl="0" indent="0" algn="l" rtl="0">
                        <a:lnSpc>
                          <a:spcPct val="100000"/>
                        </a:lnSpc>
                        <a:spcBef>
                          <a:spcPts val="0"/>
                        </a:spcBef>
                        <a:spcAft>
                          <a:spcPts val="0"/>
                        </a:spcAft>
                        <a:buClr>
                          <a:srgbClr val="000000"/>
                        </a:buClr>
                        <a:buSzPts val="1700"/>
                        <a:buFont typeface="Arial"/>
                        <a:buNone/>
                      </a:pPr>
                      <a:r>
                        <a:rPr lang="en-US" sz="1000" u="none" strike="noStrike" cap="none">
                          <a:solidFill>
                            <a:schemeClr val="lt1"/>
                          </a:solidFill>
                          <a:latin typeface="Arial"/>
                          <a:ea typeface="Arial"/>
                          <a:cs typeface="Arial"/>
                          <a:sym typeface="Arial"/>
                        </a:rPr>
                        <a:t>100s of gigabytes to terabytes.</a:t>
                      </a:r>
                      <a:endParaRPr sz="1400" u="none" strike="noStrike" cap="none"/>
                    </a:p>
                    <a:p>
                      <a:pPr marL="0" marR="0" lvl="0" indent="0" algn="l" rtl="0">
                        <a:lnSpc>
                          <a:spcPct val="100000"/>
                        </a:lnSpc>
                        <a:spcBef>
                          <a:spcPts val="0"/>
                        </a:spcBef>
                        <a:spcAft>
                          <a:spcPts val="0"/>
                        </a:spcAft>
                        <a:buClr>
                          <a:srgbClr val="000000"/>
                        </a:buClr>
                        <a:buSzPts val="1700"/>
                        <a:buFont typeface="Arial"/>
                        <a:buNone/>
                      </a:pPr>
                      <a:r>
                        <a:rPr lang="en-US" sz="1000" u="none" strike="noStrike" cap="none">
                          <a:solidFill>
                            <a:schemeClr val="lt1"/>
                          </a:solidFill>
                          <a:latin typeface="Arial"/>
                          <a:ea typeface="Arial"/>
                          <a:cs typeface="Arial"/>
                          <a:sym typeface="Arial"/>
                        </a:rPr>
                        <a:t>Off-heap storage avoids garbage collection overhead.</a:t>
                      </a:r>
                      <a:endParaRPr sz="1400" u="none" strike="noStrike" cap="none"/>
                    </a:p>
                  </a:txBody>
                  <a:tcPr marL="91450" marR="91450" marT="45725" marB="45725">
                    <a:lnL w="12700" cap="flat" cmpd="sng" algn="ctr">
                      <a:solidFill>
                        <a:schemeClr val="dk1"/>
                      </a:solidFill>
                      <a:prstDash val="solid"/>
                      <a:round/>
                      <a:headEnd type="none" w="sm" len="sm"/>
                      <a:tailEnd type="none" w="sm" len="sm"/>
                    </a:lnL>
                    <a:lnR w="12700" cap="flat" cmpd="sng" algn="ctr">
                      <a:solidFill>
                        <a:srgbClr val="3F3F3F"/>
                      </a:solidFill>
                      <a:prstDash val="solid"/>
                      <a:round/>
                      <a:headEnd type="none" w="sm" len="sm"/>
                      <a:tailEnd type="none" w="sm" len="sm"/>
                    </a:lnR>
                    <a:lnT w="12700" cap="flat" cmpd="sng" algn="ctr">
                      <a:solidFill>
                        <a:srgbClr val="3F3F3F"/>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700"/>
                        <a:buFont typeface="Arial"/>
                        <a:buNone/>
                      </a:pPr>
                      <a:r>
                        <a:rPr lang="en-US" sz="1000" u="none" strike="noStrike" cap="none">
                          <a:solidFill>
                            <a:schemeClr val="lt1"/>
                          </a:solidFill>
                          <a:latin typeface="Arial"/>
                          <a:ea typeface="Arial"/>
                          <a:cs typeface="Arial"/>
                          <a:sym typeface="Arial"/>
                        </a:rPr>
                        <a:t>At most 5 read-only shards per master shard.</a:t>
                      </a:r>
                      <a:endParaRPr sz="1400" u="none" strike="noStrike" cap="none"/>
                    </a:p>
                  </a:txBody>
                  <a:tcPr marL="91450" marR="91450" marT="45725" marB="45725">
                    <a:lnL w="12700" cap="flat" cmpd="sng" algn="ctr">
                      <a:solidFill>
                        <a:srgbClr val="3F3F3F"/>
                      </a:solidFill>
                      <a:prstDash val="solid"/>
                      <a:round/>
                      <a:headEnd type="none" w="sm" len="sm"/>
                      <a:tailEnd type="none" w="sm" len="sm"/>
                    </a:lnL>
                    <a:lnR w="12700" cap="flat" cmpd="sng" algn="ctr">
                      <a:solidFill>
                        <a:srgbClr val="3F3F3F"/>
                      </a:solidFill>
                      <a:prstDash val="solid"/>
                      <a:round/>
                      <a:headEnd type="none" w="sm" len="sm"/>
                      <a:tailEnd type="none" w="sm" len="sm"/>
                    </a:lnR>
                    <a:lnT w="12700" cap="flat" cmpd="sng" algn="ctr">
                      <a:solidFill>
                        <a:srgbClr val="3F3F3F"/>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700"/>
                        <a:buFont typeface="Arial"/>
                        <a:buNone/>
                      </a:pPr>
                      <a:r>
                        <a:rPr lang="en-US" sz="1000" u="none" strike="noStrike" cap="none">
                          <a:solidFill>
                            <a:schemeClr val="lt1"/>
                          </a:solidFill>
                          <a:latin typeface="Arial"/>
                          <a:ea typeface="Arial"/>
                          <a:cs typeface="Arial"/>
                          <a:sym typeface="Arial"/>
                        </a:rPr>
                        <a:t>Scale up only; no scale out.</a:t>
                      </a:r>
                      <a:endParaRPr sz="1400" u="none" strike="noStrike" cap="none"/>
                    </a:p>
                  </a:txBody>
                  <a:tcPr marL="91450" marR="91450" marT="45725" marB="45725">
                    <a:lnL w="12700" cap="flat" cmpd="sng" algn="ctr">
                      <a:solidFill>
                        <a:srgbClr val="3F3F3F"/>
                      </a:solidFill>
                      <a:prstDash val="solid"/>
                      <a:round/>
                      <a:headEnd type="none" w="sm" len="sm"/>
                      <a:tailEnd type="none" w="sm" len="sm"/>
                    </a:lnL>
                    <a:lnR w="12700" cap="flat" cmpd="sng" algn="ctr">
                      <a:solidFill>
                        <a:srgbClr val="3F3F3F"/>
                      </a:solidFill>
                      <a:prstDash val="solid"/>
                      <a:round/>
                      <a:headEnd type="none" w="sm" len="sm"/>
                      <a:tailEnd type="none" w="sm" len="sm"/>
                    </a:lnR>
                    <a:lnT w="12700" cap="flat" cmpd="sng" algn="ctr">
                      <a:solidFill>
                        <a:srgbClr val="3F3F3F"/>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700"/>
                        <a:buFont typeface="Arial"/>
                        <a:buNone/>
                      </a:pPr>
                      <a:r>
                        <a:rPr lang="en-US" sz="1000" u="none" strike="noStrike" cap="none" dirty="0">
                          <a:solidFill>
                            <a:schemeClr val="lt1"/>
                          </a:solidFill>
                          <a:latin typeface="Arial"/>
                          <a:ea typeface="Arial"/>
                          <a:cs typeface="Arial"/>
                          <a:sym typeface="Arial"/>
                        </a:rPr>
                        <a:t>Up to 53GB per shard; 10 shards maximum</a:t>
                      </a:r>
                      <a:endParaRPr sz="1400" u="none" strike="noStrike" cap="none" dirty="0"/>
                    </a:p>
                  </a:txBody>
                  <a:tcPr marL="91450" marR="91450" marT="45725" marB="45725">
                    <a:lnL w="12700" cap="flat" cmpd="sng" algn="ctr">
                      <a:solidFill>
                        <a:srgbClr val="3F3F3F"/>
                      </a:solidFill>
                      <a:prstDash val="solid"/>
                      <a:round/>
                      <a:headEnd type="none" w="sm" len="sm"/>
                      <a:tailEnd type="none" w="sm" len="sm"/>
                    </a:lnL>
                    <a:lnR w="28575" cap="flat" cmpd="sng">
                      <a:solidFill>
                        <a:schemeClr val="accent1"/>
                      </a:solidFill>
                      <a:prstDash val="solid"/>
                      <a:round/>
                      <a:headEnd type="none" w="sm" len="sm"/>
                      <a:tailEnd type="none" w="sm" len="sm"/>
                    </a:lnR>
                    <a:lnT w="12700" cap="flat" cmpd="sng" algn="ctr">
                      <a:solidFill>
                        <a:srgbClr val="3F3F3F"/>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
          <p:cNvSpPr txBox="1">
            <a:spLocks noGrp="1"/>
          </p:cNvSpPr>
          <p:nvPr>
            <p:ph type="ctrTitle"/>
          </p:nvPr>
        </p:nvSpPr>
        <p:spPr>
          <a:xfrm>
            <a:off x="504348" y="1438522"/>
            <a:ext cx="5479009" cy="2228207"/>
          </a:xfrm>
        </p:spPr>
        <p:txBody>
          <a:bodyPr spcFirstLastPara="1" wrap="square" lIns="0" tIns="0" rIns="0" bIns="0" anchor="ctr" anchorCtr="0">
            <a:normAutofit/>
          </a:bodyPr>
          <a:lstStyle/>
          <a:p>
            <a:r>
              <a:rPr lang="en-US" dirty="0"/>
              <a:t>Demo:</a:t>
            </a:r>
            <a:br>
              <a:rPr lang="en-US" dirty="0"/>
            </a:br>
            <a:r>
              <a:rPr lang="en-US" sz="2400" dirty="0"/>
              <a:t>1- Queue / DistributedObjects </a:t>
            </a:r>
            <a:br>
              <a:rPr lang="en-US" sz="2400" dirty="0"/>
            </a:br>
            <a:r>
              <a:rPr lang="en-US" sz="2400" dirty="0"/>
              <a:t>2- </a:t>
            </a:r>
            <a:r>
              <a:rPr lang="en-GB" sz="2400" dirty="0"/>
              <a:t>SQL Over Kafka</a:t>
            </a:r>
            <a:endParaRPr lang="en-US" sz="2400" b="0" dirty="0">
              <a:hlinkClick r:id="rId3"/>
            </a:endParaRPr>
          </a:p>
        </p:txBody>
      </p:sp>
    </p:spTree>
    <p:extLst>
      <p:ext uri="{BB962C8B-B14F-4D97-AF65-F5344CB8AC3E}">
        <p14:creationId xmlns:p14="http://schemas.microsoft.com/office/powerpoint/2010/main" val="4093921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AE30-003E-E4A0-9906-E771FA5567AF}"/>
              </a:ext>
            </a:extLst>
          </p:cNvPr>
          <p:cNvSpPr>
            <a:spLocks noGrp="1"/>
          </p:cNvSpPr>
          <p:nvPr>
            <p:ph type="title"/>
          </p:nvPr>
        </p:nvSpPr>
        <p:spPr/>
        <p:txBody>
          <a:bodyPr/>
          <a:lstStyle/>
          <a:p>
            <a:r>
              <a:rPr lang="en-GB" dirty="0"/>
              <a:t>Quick Start + Download</a:t>
            </a:r>
            <a:br>
              <a:rPr lang="en-GB" dirty="0"/>
            </a:br>
            <a:br>
              <a:rPr lang="en-GB" b="0" dirty="0"/>
            </a:br>
            <a:br>
              <a:rPr lang="en-GB" b="0" dirty="0"/>
            </a:br>
            <a:endParaRPr lang="en-US" dirty="0"/>
          </a:p>
        </p:txBody>
      </p:sp>
      <p:sp>
        <p:nvSpPr>
          <p:cNvPr id="4" name="Content Placeholder 3">
            <a:extLst>
              <a:ext uri="{FF2B5EF4-FFF2-40B4-BE49-F238E27FC236}">
                <a16:creationId xmlns:a16="http://schemas.microsoft.com/office/drawing/2014/main" id="{6663C6B2-61A5-1112-D38E-A8B8B2E62DEA}"/>
              </a:ext>
            </a:extLst>
          </p:cNvPr>
          <p:cNvSpPr>
            <a:spLocks noGrp="1"/>
          </p:cNvSpPr>
          <p:nvPr>
            <p:ph sz="quarter" idx="10"/>
          </p:nvPr>
        </p:nvSpPr>
        <p:spPr/>
        <p:txBody>
          <a:bodyPr/>
          <a:lstStyle/>
          <a:p>
            <a:r>
              <a:rPr lang="en-GB" dirty="0"/>
              <a:t>From NuGet package manager console: </a:t>
            </a:r>
            <a:r>
              <a:rPr lang="en-GB" dirty="0">
                <a:solidFill>
                  <a:srgbClr val="FF0000"/>
                </a:solidFill>
              </a:rPr>
              <a:t>Install-Package Hazelcast.Net</a:t>
            </a:r>
          </a:p>
          <a:p>
            <a:r>
              <a:rPr lang="en-GB" dirty="0"/>
              <a:t>Start Hazelcast</a:t>
            </a:r>
          </a:p>
          <a:p>
            <a:pPr lvl="1"/>
            <a:r>
              <a:rPr lang="en-GB" dirty="0"/>
              <a:t>CLI</a:t>
            </a:r>
          </a:p>
          <a:p>
            <a:pPr lvl="1"/>
            <a:r>
              <a:rPr lang="en-GB" dirty="0"/>
              <a:t>Local</a:t>
            </a:r>
            <a:br>
              <a:rPr lang="en-GB" dirty="0"/>
            </a:br>
            <a:r>
              <a:rPr lang="en-GB" dirty="0"/>
              <a:t>Docker</a:t>
            </a:r>
          </a:p>
          <a:p>
            <a:pPr lvl="1"/>
            <a:r>
              <a:rPr lang="en-GB" dirty="0"/>
              <a:t>Cloud</a:t>
            </a:r>
          </a:p>
          <a:p>
            <a:r>
              <a:rPr lang="en-GB" dirty="0"/>
              <a:t>Open Terminal</a:t>
            </a:r>
          </a:p>
          <a:p>
            <a:pPr lvl="1"/>
            <a:r>
              <a:rPr lang="en-GB" dirty="0" err="1"/>
              <a:t>mkdir</a:t>
            </a:r>
            <a:r>
              <a:rPr lang="en-GB" dirty="0"/>
              <a:t> queue</a:t>
            </a:r>
          </a:p>
          <a:p>
            <a:pPr lvl="1"/>
            <a:r>
              <a:rPr lang="en-GB" dirty="0"/>
              <a:t>cd queue</a:t>
            </a:r>
          </a:p>
          <a:p>
            <a:pPr lvl="1"/>
            <a:r>
              <a:rPr lang="en-GB" dirty="0"/>
              <a:t>dotnet new console</a:t>
            </a:r>
          </a:p>
          <a:p>
            <a:pPr lvl="1"/>
            <a:r>
              <a:rPr lang="en-GB" dirty="0"/>
              <a:t>dotnet add package Hazelcast.Net</a:t>
            </a:r>
          </a:p>
          <a:p>
            <a:pPr lvl="1"/>
            <a:r>
              <a:rPr lang="en-GB" dirty="0"/>
              <a:t>dotnet add package Microsoft.Extensions.Logging.Console</a:t>
            </a:r>
          </a:p>
          <a:p>
            <a:pPr lvl="1"/>
            <a:r>
              <a:rPr lang="en-GB" dirty="0"/>
              <a:t>dotnet build </a:t>
            </a:r>
          </a:p>
          <a:p>
            <a:pPr lvl="1"/>
            <a:br>
              <a:rPr lang="en-GB" dirty="0"/>
            </a:br>
            <a:endParaRPr lang="en-GB" dirty="0"/>
          </a:p>
          <a:p>
            <a:endParaRPr lang="en-US" dirty="0"/>
          </a:p>
        </p:txBody>
      </p:sp>
    </p:spTree>
    <p:extLst>
      <p:ext uri="{BB962C8B-B14F-4D97-AF65-F5344CB8AC3E}">
        <p14:creationId xmlns:p14="http://schemas.microsoft.com/office/powerpoint/2010/main" val="495193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D8252-5377-E134-CD16-6DAA662071D2}"/>
              </a:ext>
            </a:extLst>
          </p:cNvPr>
          <p:cNvSpPr>
            <a:spLocks noGrp="1"/>
          </p:cNvSpPr>
          <p:nvPr>
            <p:ph type="title"/>
          </p:nvPr>
        </p:nvSpPr>
        <p:spPr/>
        <p:txBody>
          <a:bodyPr/>
          <a:lstStyle/>
          <a:p>
            <a:r>
              <a:rPr lang="en-US" dirty="0"/>
              <a:t>Start Hazelcast</a:t>
            </a:r>
          </a:p>
        </p:txBody>
      </p:sp>
      <p:sp>
        <p:nvSpPr>
          <p:cNvPr id="4" name="Content Placeholder 3">
            <a:extLst>
              <a:ext uri="{FF2B5EF4-FFF2-40B4-BE49-F238E27FC236}">
                <a16:creationId xmlns:a16="http://schemas.microsoft.com/office/drawing/2014/main" id="{C1C71766-2238-BE7E-7D82-73635E49B65E}"/>
              </a:ext>
            </a:extLst>
          </p:cNvPr>
          <p:cNvSpPr>
            <a:spLocks noGrp="1"/>
          </p:cNvSpPr>
          <p:nvPr>
            <p:ph sz="quarter" idx="10"/>
          </p:nvPr>
        </p:nvSpPr>
        <p:spPr/>
        <p:txBody>
          <a:bodyPr/>
          <a:lstStyle/>
          <a:p>
            <a:r>
              <a:rPr lang="en-US" dirty="0"/>
              <a:t>dotnet run --hazelcast.networking.addresses.0=127.0.0.1:5701 --</a:t>
            </a:r>
            <a:r>
              <a:rPr lang="en-US" dirty="0" err="1"/>
              <a:t>hazelcast.networking.smartRouting</a:t>
            </a:r>
            <a:r>
              <a:rPr lang="en-US" dirty="0"/>
              <a:t>=false --</a:t>
            </a:r>
            <a:r>
              <a:rPr lang="en-US" dirty="0" err="1"/>
              <a:t>hazelcast.clustername</a:t>
            </a:r>
            <a:r>
              <a:rPr lang="en-US" dirty="0"/>
              <a:t>=dotnet-stock-demo</a:t>
            </a:r>
          </a:p>
          <a:p>
            <a:endParaRPr lang="en-US" dirty="0"/>
          </a:p>
          <a:p>
            <a:r>
              <a:rPr lang="en-US" dirty="0"/>
              <a:t>docker run \                                                                                                                                               </a:t>
            </a:r>
          </a:p>
          <a:p>
            <a:pPr marL="519112" lvl="3" indent="0">
              <a:buNone/>
            </a:pPr>
            <a:r>
              <a:rPr lang="en-US" dirty="0"/>
              <a:t>    -it \</a:t>
            </a:r>
          </a:p>
          <a:p>
            <a:pPr marL="519112" lvl="3" indent="0">
              <a:buNone/>
            </a:pPr>
            <a:r>
              <a:rPr lang="en-US" dirty="0"/>
              <a:t>    --network hazelcast-network \</a:t>
            </a:r>
          </a:p>
          <a:p>
            <a:pPr marL="519112" lvl="3" indent="0">
              <a:buNone/>
            </a:pPr>
            <a:r>
              <a:rPr lang="en-US" dirty="0"/>
              <a:t>    --rm \</a:t>
            </a:r>
          </a:p>
          <a:p>
            <a:pPr marL="519112" lvl="3" indent="0">
              <a:buNone/>
            </a:pPr>
            <a:r>
              <a:rPr lang="en-US" dirty="0"/>
              <a:t>    -e HZ_CLUSTERNAME=dotnet-stock-demo \</a:t>
            </a:r>
          </a:p>
          <a:p>
            <a:pPr marL="519112" lvl="3" indent="0">
              <a:buNone/>
            </a:pPr>
            <a:r>
              <a:rPr lang="en-US" dirty="0"/>
              <a:t>    -p 5701:5701 hazelcast/hazelcast:5.1.2</a:t>
            </a:r>
          </a:p>
          <a:p>
            <a:pPr marL="519112" lvl="3" indent="0">
              <a:buNone/>
            </a:pPr>
            <a:endParaRPr lang="en-US" dirty="0"/>
          </a:p>
          <a:p>
            <a:pPr marL="519112" lvl="3" indent="0">
              <a:buNone/>
            </a:pPr>
            <a:endParaRPr lang="en-US" dirty="0"/>
          </a:p>
          <a:p>
            <a:pPr marL="519112" lvl="3" indent="0">
              <a:buNone/>
            </a:pPr>
            <a:endParaRPr lang="en-US" dirty="0"/>
          </a:p>
        </p:txBody>
      </p:sp>
    </p:spTree>
    <p:extLst>
      <p:ext uri="{BB962C8B-B14F-4D97-AF65-F5344CB8AC3E}">
        <p14:creationId xmlns:p14="http://schemas.microsoft.com/office/powerpoint/2010/main" val="2199509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64F6A-E82A-4BB5-AB77-176912713D8F}"/>
              </a:ext>
            </a:extLst>
          </p:cNvPr>
          <p:cNvSpPr>
            <a:spLocks noGrp="1"/>
          </p:cNvSpPr>
          <p:nvPr>
            <p:ph type="title"/>
          </p:nvPr>
        </p:nvSpPr>
        <p:spPr/>
        <p:txBody>
          <a:bodyPr/>
          <a:lstStyle/>
          <a:p>
            <a:r>
              <a:rPr lang="en-US" sz="2800" dirty="0"/>
              <a:t>Queue / DistributedObjects</a:t>
            </a:r>
            <a:endParaRPr lang="en-US" dirty="0"/>
          </a:p>
        </p:txBody>
      </p:sp>
      <p:pic>
        <p:nvPicPr>
          <p:cNvPr id="6" name="Content Placeholder 5" descr="Graphical user interface, text&#10;&#10;Description automatically generated">
            <a:extLst>
              <a:ext uri="{FF2B5EF4-FFF2-40B4-BE49-F238E27FC236}">
                <a16:creationId xmlns:a16="http://schemas.microsoft.com/office/drawing/2014/main" id="{EFE5FD50-8B7E-E45C-2691-89956741AEA7}"/>
              </a:ext>
            </a:extLst>
          </p:cNvPr>
          <p:cNvPicPr>
            <a:picLocks noGrp="1" noChangeAspect="1"/>
          </p:cNvPicPr>
          <p:nvPr>
            <p:ph sz="quarter" idx="10"/>
          </p:nvPr>
        </p:nvPicPr>
        <p:blipFill>
          <a:blip r:embed="rId2"/>
          <a:stretch>
            <a:fillRect/>
          </a:stretch>
        </p:blipFill>
        <p:spPr>
          <a:xfrm>
            <a:off x="2224605" y="760826"/>
            <a:ext cx="4694790" cy="4155053"/>
          </a:xfrm>
        </p:spPr>
      </p:pic>
    </p:spTree>
    <p:extLst>
      <p:ext uri="{BB962C8B-B14F-4D97-AF65-F5344CB8AC3E}">
        <p14:creationId xmlns:p14="http://schemas.microsoft.com/office/powerpoint/2010/main" val="1470635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8EC4DFDA-C386-DA49-847E-D2A4297DD898}"/>
              </a:ext>
            </a:extLst>
          </p:cNvPr>
          <p:cNvSpPr>
            <a:spLocks noGrp="1"/>
          </p:cNvSpPr>
          <p:nvPr>
            <p:ph type="title"/>
          </p:nvPr>
        </p:nvSpPr>
        <p:spPr>
          <a:xfrm>
            <a:off x="227621" y="227622"/>
            <a:ext cx="8688758" cy="360088"/>
          </a:xfrm>
        </p:spPr>
        <p:txBody>
          <a:bodyPr/>
          <a:lstStyle/>
          <a:p>
            <a:r>
              <a:rPr lang="en-US" dirty="0"/>
              <a:t>Scan QR Code to Win $100 Gift Voucher </a:t>
            </a:r>
          </a:p>
        </p:txBody>
      </p:sp>
      <p:pic>
        <p:nvPicPr>
          <p:cNvPr id="3" name="Picture 2" descr="Qr code&#10;&#10;Description automatically generated">
            <a:extLst>
              <a:ext uri="{FF2B5EF4-FFF2-40B4-BE49-F238E27FC236}">
                <a16:creationId xmlns:a16="http://schemas.microsoft.com/office/drawing/2014/main" id="{5B011FB1-4FB8-E1B1-B98B-15E02522910F}"/>
              </a:ext>
            </a:extLst>
          </p:cNvPr>
          <p:cNvPicPr>
            <a:picLocks noChangeAspect="1"/>
          </p:cNvPicPr>
          <p:nvPr/>
        </p:nvPicPr>
        <p:blipFill>
          <a:blip r:embed="rId2"/>
          <a:stretch>
            <a:fillRect/>
          </a:stretch>
        </p:blipFill>
        <p:spPr>
          <a:xfrm>
            <a:off x="2925417" y="825767"/>
            <a:ext cx="3293165" cy="4090111"/>
          </a:xfrm>
          <a:prstGeom prst="rect">
            <a:avLst/>
          </a:prstGeom>
        </p:spPr>
      </p:pic>
    </p:spTree>
    <p:extLst>
      <p:ext uri="{BB962C8B-B14F-4D97-AF65-F5344CB8AC3E}">
        <p14:creationId xmlns:p14="http://schemas.microsoft.com/office/powerpoint/2010/main" val="2408145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75239-79A0-190B-72AE-B687B6248DEC}"/>
              </a:ext>
            </a:extLst>
          </p:cNvPr>
          <p:cNvSpPr>
            <a:spLocks noGrp="1"/>
          </p:cNvSpPr>
          <p:nvPr>
            <p:ph type="title"/>
          </p:nvPr>
        </p:nvSpPr>
        <p:spPr/>
        <p:txBody>
          <a:bodyPr/>
          <a:lstStyle/>
          <a:p>
            <a:r>
              <a:rPr lang="en-GB" b="0" dirty="0"/>
              <a:t>Distributed Objects Supported by the .NET Client</a:t>
            </a:r>
            <a:br>
              <a:rPr lang="en-GB" dirty="0"/>
            </a:br>
            <a:endParaRPr lang="en-US" dirty="0"/>
          </a:p>
        </p:txBody>
      </p:sp>
      <p:sp>
        <p:nvSpPr>
          <p:cNvPr id="4" name="Content Placeholder 3">
            <a:extLst>
              <a:ext uri="{FF2B5EF4-FFF2-40B4-BE49-F238E27FC236}">
                <a16:creationId xmlns:a16="http://schemas.microsoft.com/office/drawing/2014/main" id="{147F723A-4234-1238-86FF-E1BD74B06426}"/>
              </a:ext>
            </a:extLst>
          </p:cNvPr>
          <p:cNvSpPr>
            <a:spLocks noGrp="1"/>
          </p:cNvSpPr>
          <p:nvPr>
            <p:ph sz="quarter" idx="10"/>
          </p:nvPr>
        </p:nvSpPr>
        <p:spPr/>
        <p:txBody>
          <a:bodyPr/>
          <a:lstStyle/>
          <a:p>
            <a:r>
              <a:rPr lang="en-US" dirty="0">
                <a:solidFill>
                  <a:srgbClr val="FF0000"/>
                </a:solidFill>
              </a:rPr>
              <a:t>Map</a:t>
            </a:r>
            <a:r>
              <a:rPr lang="en-US" dirty="0"/>
              <a:t>: A distributed map that stores key-value pairs. It works similarly to a .NET Dictionary&lt;K,V&gt;.</a:t>
            </a:r>
          </a:p>
          <a:p>
            <a:r>
              <a:rPr lang="en-US" dirty="0">
                <a:solidFill>
                  <a:srgbClr val="FF0000"/>
                </a:solidFill>
              </a:rPr>
              <a:t>List</a:t>
            </a:r>
            <a:r>
              <a:rPr lang="en-US" dirty="0"/>
              <a:t>: A distributed list implementation similar to a .NET List&lt;T&gt;.</a:t>
            </a:r>
          </a:p>
          <a:p>
            <a:r>
              <a:rPr lang="en-US" dirty="0">
                <a:solidFill>
                  <a:srgbClr val="FF0000"/>
                </a:solidFill>
              </a:rPr>
              <a:t>Queue</a:t>
            </a:r>
            <a:r>
              <a:rPr lang="en-US" dirty="0"/>
              <a:t>: A distributed queue implementation similar to a .NET Queue&lt;T&gt;.</a:t>
            </a:r>
          </a:p>
          <a:p>
            <a:r>
              <a:rPr lang="en-US" dirty="0">
                <a:solidFill>
                  <a:srgbClr val="FF0000"/>
                </a:solidFill>
              </a:rPr>
              <a:t>Topic</a:t>
            </a:r>
            <a:r>
              <a:rPr lang="en-US" dirty="0"/>
              <a:t>: A distribution mechanism for publishing messages sent to multiple subscribers. </a:t>
            </a:r>
          </a:p>
          <a:p>
            <a:r>
              <a:rPr lang="en-US" dirty="0">
                <a:solidFill>
                  <a:srgbClr val="FF0000"/>
                </a:solidFill>
              </a:rPr>
              <a:t>Set</a:t>
            </a:r>
            <a:r>
              <a:rPr lang="en-US" dirty="0"/>
              <a:t>: A distributed set implementation similar to a .NET HashSet&lt;T&gt;.</a:t>
            </a:r>
          </a:p>
          <a:p>
            <a:r>
              <a:rPr lang="en-US" dirty="0">
                <a:solidFill>
                  <a:srgbClr val="FF0000"/>
                </a:solidFill>
              </a:rPr>
              <a:t>RingBuffer</a:t>
            </a:r>
            <a:r>
              <a:rPr lang="en-US" dirty="0"/>
              <a:t>: A ring buffer stores content in a ring-like structure. A ring buffer has a fixed capacity, so it won’t grow to the extent that it could endanger the system’s stability. </a:t>
            </a:r>
          </a:p>
        </p:txBody>
      </p:sp>
    </p:spTree>
    <p:extLst>
      <p:ext uri="{BB962C8B-B14F-4D97-AF65-F5344CB8AC3E}">
        <p14:creationId xmlns:p14="http://schemas.microsoft.com/office/powerpoint/2010/main" val="504146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61A9-86EE-BBAB-DE89-FEF1326E5B1C}"/>
              </a:ext>
            </a:extLst>
          </p:cNvPr>
          <p:cNvSpPr>
            <a:spLocks noGrp="1"/>
          </p:cNvSpPr>
          <p:nvPr>
            <p:ph type="title"/>
          </p:nvPr>
        </p:nvSpPr>
        <p:spPr/>
        <p:txBody>
          <a:bodyPr/>
          <a:lstStyle/>
          <a:p>
            <a:r>
              <a:rPr lang="en-US" dirty="0"/>
              <a:t>Map</a:t>
            </a:r>
          </a:p>
        </p:txBody>
      </p:sp>
      <p:pic>
        <p:nvPicPr>
          <p:cNvPr id="6" name="Content Placeholder 5" descr="Graphical user interface, text, application&#10;&#10;Description automatically generated">
            <a:extLst>
              <a:ext uri="{FF2B5EF4-FFF2-40B4-BE49-F238E27FC236}">
                <a16:creationId xmlns:a16="http://schemas.microsoft.com/office/drawing/2014/main" id="{EA3CA749-3991-4971-E0B6-C9EE8CB74BA2}"/>
              </a:ext>
            </a:extLst>
          </p:cNvPr>
          <p:cNvPicPr>
            <a:picLocks noGrp="1" noChangeAspect="1"/>
          </p:cNvPicPr>
          <p:nvPr>
            <p:ph sz="quarter" idx="10"/>
          </p:nvPr>
        </p:nvPicPr>
        <p:blipFill>
          <a:blip r:embed="rId2"/>
          <a:stretch>
            <a:fillRect/>
          </a:stretch>
        </p:blipFill>
        <p:spPr>
          <a:xfrm>
            <a:off x="1485033" y="844550"/>
            <a:ext cx="6172346" cy="3992563"/>
          </a:xfrm>
        </p:spPr>
      </p:pic>
    </p:spTree>
    <p:extLst>
      <p:ext uri="{BB962C8B-B14F-4D97-AF65-F5344CB8AC3E}">
        <p14:creationId xmlns:p14="http://schemas.microsoft.com/office/powerpoint/2010/main" val="334055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5D929-BD7C-E85E-450E-657730A0A374}"/>
              </a:ext>
            </a:extLst>
          </p:cNvPr>
          <p:cNvSpPr>
            <a:spLocks noGrp="1"/>
          </p:cNvSpPr>
          <p:nvPr>
            <p:ph type="title"/>
          </p:nvPr>
        </p:nvSpPr>
        <p:spPr/>
        <p:txBody>
          <a:bodyPr/>
          <a:lstStyle/>
          <a:p>
            <a:r>
              <a:rPr lang="en-US" dirty="0"/>
              <a:t>Replicated Map</a:t>
            </a:r>
          </a:p>
        </p:txBody>
      </p:sp>
      <p:pic>
        <p:nvPicPr>
          <p:cNvPr id="10" name="Content Placeholder 9" descr="Graphical user interface, text, application&#10;&#10;Description automatically generated">
            <a:extLst>
              <a:ext uri="{FF2B5EF4-FFF2-40B4-BE49-F238E27FC236}">
                <a16:creationId xmlns:a16="http://schemas.microsoft.com/office/drawing/2014/main" id="{386BBC37-0906-54C4-D0EA-68C3B3C05331}"/>
              </a:ext>
            </a:extLst>
          </p:cNvPr>
          <p:cNvPicPr>
            <a:picLocks noGrp="1" noChangeAspect="1"/>
          </p:cNvPicPr>
          <p:nvPr>
            <p:ph sz="quarter" idx="10"/>
          </p:nvPr>
        </p:nvPicPr>
        <p:blipFill>
          <a:blip r:embed="rId2"/>
          <a:stretch>
            <a:fillRect/>
          </a:stretch>
        </p:blipFill>
        <p:spPr>
          <a:xfrm>
            <a:off x="856183" y="844550"/>
            <a:ext cx="7430046" cy="3992563"/>
          </a:xfrm>
        </p:spPr>
      </p:pic>
    </p:spTree>
    <p:extLst>
      <p:ext uri="{BB962C8B-B14F-4D97-AF65-F5344CB8AC3E}">
        <p14:creationId xmlns:p14="http://schemas.microsoft.com/office/powerpoint/2010/main" val="988481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2DDB79-8703-3EC2-F836-F51EF690A0CF}"/>
              </a:ext>
            </a:extLst>
          </p:cNvPr>
          <p:cNvSpPr>
            <a:spLocks noGrp="1"/>
          </p:cNvSpPr>
          <p:nvPr>
            <p:ph type="title"/>
          </p:nvPr>
        </p:nvSpPr>
        <p:spPr>
          <a:xfrm>
            <a:off x="227621" y="227622"/>
            <a:ext cx="8688758" cy="360088"/>
          </a:xfrm>
        </p:spPr>
        <p:txBody>
          <a:bodyPr/>
          <a:lstStyle/>
          <a:p>
            <a:r>
              <a:rPr lang="en-GB" b="0" dirty="0"/>
              <a:t> SQL Over Kafka</a:t>
            </a:r>
            <a:endParaRPr lang="en-US" dirty="0"/>
          </a:p>
        </p:txBody>
      </p:sp>
      <p:pic>
        <p:nvPicPr>
          <p:cNvPr id="5" name="Picture 4">
            <a:extLst>
              <a:ext uri="{FF2B5EF4-FFF2-40B4-BE49-F238E27FC236}">
                <a16:creationId xmlns:a16="http://schemas.microsoft.com/office/drawing/2014/main" id="{C4BF0C80-F263-50CE-8441-3BE0D3250CBF}"/>
              </a:ext>
            </a:extLst>
          </p:cNvPr>
          <p:cNvPicPr>
            <a:picLocks noChangeAspect="1"/>
          </p:cNvPicPr>
          <p:nvPr/>
        </p:nvPicPr>
        <p:blipFill>
          <a:blip r:embed="rId2"/>
          <a:stretch>
            <a:fillRect/>
          </a:stretch>
        </p:blipFill>
        <p:spPr>
          <a:xfrm>
            <a:off x="1115903" y="587710"/>
            <a:ext cx="6912193" cy="4179956"/>
          </a:xfrm>
          <a:prstGeom prst="rect">
            <a:avLst/>
          </a:prstGeom>
        </p:spPr>
      </p:pic>
    </p:spTree>
    <p:extLst>
      <p:ext uri="{BB962C8B-B14F-4D97-AF65-F5344CB8AC3E}">
        <p14:creationId xmlns:p14="http://schemas.microsoft.com/office/powerpoint/2010/main" val="2668174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FE3CFA4-91C7-8AC3-B4C0-05C1C9A34571}"/>
              </a:ext>
            </a:extLst>
          </p:cNvPr>
          <p:cNvSpPr>
            <a:spLocks noGrp="1"/>
          </p:cNvSpPr>
          <p:nvPr>
            <p:ph type="title"/>
          </p:nvPr>
        </p:nvSpPr>
        <p:spPr>
          <a:xfrm>
            <a:off x="227621" y="227622"/>
            <a:ext cx="8688758" cy="360088"/>
          </a:xfrm>
        </p:spPr>
        <p:txBody>
          <a:bodyPr/>
          <a:lstStyle/>
          <a:p>
            <a:r>
              <a:rPr lang="en-GB" b="0" dirty="0"/>
              <a:t> SQL Over Kafka</a:t>
            </a:r>
            <a:endParaRPr lang="en-US" dirty="0"/>
          </a:p>
        </p:txBody>
      </p:sp>
      <p:sp>
        <p:nvSpPr>
          <p:cNvPr id="16" name="Content Placeholder 2">
            <a:extLst>
              <a:ext uri="{FF2B5EF4-FFF2-40B4-BE49-F238E27FC236}">
                <a16:creationId xmlns:a16="http://schemas.microsoft.com/office/drawing/2014/main" id="{A1D5E2E2-26F8-B7F7-0004-81FE0F6A41B9}"/>
              </a:ext>
            </a:extLst>
          </p:cNvPr>
          <p:cNvSpPr>
            <a:spLocks noGrp="1"/>
          </p:cNvSpPr>
          <p:nvPr>
            <p:ph sz="quarter" idx="10"/>
          </p:nvPr>
        </p:nvSpPr>
        <p:spPr>
          <a:xfrm>
            <a:off x="227013" y="666751"/>
            <a:ext cx="8688758" cy="4096512"/>
          </a:xfrm>
        </p:spPr>
        <p:txBody>
          <a:bodyPr/>
          <a:lstStyle/>
          <a:p>
            <a:r>
              <a:rPr lang="en-US" dirty="0"/>
              <a:t>A Hazelcast cluster in client/server mode</a:t>
            </a:r>
          </a:p>
          <a:p>
            <a:r>
              <a:rPr lang="en-GB" dirty="0"/>
              <a:t>A connection to the SQL shell</a:t>
            </a:r>
            <a:endParaRPr lang="en-US" dirty="0"/>
          </a:p>
          <a:p>
            <a:r>
              <a:rPr lang="en-US" dirty="0"/>
              <a:t>Set Up a Kafka Broker</a:t>
            </a:r>
          </a:p>
          <a:p>
            <a:r>
              <a:rPr lang="en-US" dirty="0"/>
              <a:t>Create a Mapping to Kafka</a:t>
            </a:r>
          </a:p>
          <a:p>
            <a:r>
              <a:rPr lang="en-GB" dirty="0"/>
              <a:t>Run a Streaming Query on the Kafka Topic</a:t>
            </a:r>
          </a:p>
          <a:p>
            <a:r>
              <a:rPr lang="en-GB" dirty="0"/>
              <a:t>Enrich the Data in the Kafka Messages</a:t>
            </a:r>
          </a:p>
          <a:p>
            <a:r>
              <a:rPr lang="en-GB" dirty="0"/>
              <a:t>Ingest Query Results into a Hazelcast Map</a:t>
            </a:r>
          </a:p>
          <a:p>
            <a:r>
              <a:rPr lang="en-GB" dirty="0"/>
              <a:t>Cancel the Job</a:t>
            </a:r>
          </a:p>
          <a:p>
            <a:r>
              <a:rPr lang="en-GB" dirty="0"/>
              <a:t>Demo: http://54.247.48.102:7001/</a:t>
            </a:r>
          </a:p>
          <a:p>
            <a:pPr marL="0" indent="0">
              <a:buNone/>
            </a:pPr>
            <a:endParaRPr lang="en-GB" dirty="0"/>
          </a:p>
          <a:p>
            <a:endParaRPr lang="en-GB" dirty="0"/>
          </a:p>
          <a:p>
            <a:endParaRPr lang="en-GB" dirty="0"/>
          </a:p>
          <a:p>
            <a:endParaRPr lang="en-US" dirty="0"/>
          </a:p>
        </p:txBody>
      </p:sp>
    </p:spTree>
    <p:extLst>
      <p:ext uri="{BB962C8B-B14F-4D97-AF65-F5344CB8AC3E}">
        <p14:creationId xmlns:p14="http://schemas.microsoft.com/office/powerpoint/2010/main" val="2457619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F9CA-5BA4-A111-6055-F55BAF94DAFE}"/>
              </a:ext>
            </a:extLst>
          </p:cNvPr>
          <p:cNvSpPr>
            <a:spLocks noGrp="1"/>
          </p:cNvSpPr>
          <p:nvPr>
            <p:ph type="title"/>
          </p:nvPr>
        </p:nvSpPr>
        <p:spPr/>
        <p:txBody>
          <a:bodyPr/>
          <a:lstStyle/>
          <a:p>
            <a:r>
              <a:rPr lang="en-US" dirty="0"/>
              <a:t>Best Practices for .NET caching </a:t>
            </a:r>
          </a:p>
        </p:txBody>
      </p:sp>
      <p:sp>
        <p:nvSpPr>
          <p:cNvPr id="4" name="Content Placeholder 3">
            <a:extLst>
              <a:ext uri="{FF2B5EF4-FFF2-40B4-BE49-F238E27FC236}">
                <a16:creationId xmlns:a16="http://schemas.microsoft.com/office/drawing/2014/main" id="{2FACCB55-EB23-8F90-8F6F-1EA69BAC8D4C}"/>
              </a:ext>
            </a:extLst>
          </p:cNvPr>
          <p:cNvSpPr>
            <a:spLocks noGrp="1"/>
          </p:cNvSpPr>
          <p:nvPr>
            <p:ph sz="quarter" idx="10"/>
          </p:nvPr>
        </p:nvSpPr>
        <p:spPr/>
        <p:txBody>
          <a:bodyPr/>
          <a:lstStyle/>
          <a:p>
            <a:r>
              <a:rPr lang="en-US" dirty="0"/>
              <a:t>Ingest data in real-time in any format</a:t>
            </a:r>
          </a:p>
          <a:p>
            <a:r>
              <a:rPr lang="en-US" dirty="0"/>
              <a:t>Use SQL to analyze data in real-time</a:t>
            </a:r>
          </a:p>
          <a:p>
            <a:r>
              <a:rPr lang="en-US" dirty="0"/>
              <a:t>Minimizing disk I/O by caching your data at scale</a:t>
            </a:r>
          </a:p>
          <a:p>
            <a:r>
              <a:rPr lang="en-US" dirty="0"/>
              <a:t>Use real-time data for multiple purposes</a:t>
            </a:r>
          </a:p>
          <a:p>
            <a:r>
              <a:rPr lang="en-US" dirty="0"/>
              <a:t>Focus on simplifying your code</a:t>
            </a:r>
          </a:p>
          <a:p>
            <a:r>
              <a:rPr lang="en-US" dirty="0"/>
              <a:t>Think if you need a zero downtime</a:t>
            </a:r>
          </a:p>
          <a:p>
            <a:r>
              <a:rPr lang="en-US" b="1" dirty="0">
                <a:solidFill>
                  <a:schemeClr val="accent1">
                    <a:lumMod val="60000"/>
                    <a:lumOff val="40000"/>
                  </a:schemeClr>
                </a:solidFill>
              </a:rPr>
              <a:t>Avoid the enemies (if you can)</a:t>
            </a:r>
          </a:p>
          <a:p>
            <a:endParaRPr lang="en-US" dirty="0"/>
          </a:p>
        </p:txBody>
      </p:sp>
    </p:spTree>
    <p:extLst>
      <p:ext uri="{BB962C8B-B14F-4D97-AF65-F5344CB8AC3E}">
        <p14:creationId xmlns:p14="http://schemas.microsoft.com/office/powerpoint/2010/main" val="2043913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6494-DE02-D6C1-A657-0C096C083EA8}"/>
              </a:ext>
            </a:extLst>
          </p:cNvPr>
          <p:cNvSpPr>
            <a:spLocks noGrp="1"/>
          </p:cNvSpPr>
          <p:nvPr>
            <p:ph type="title"/>
          </p:nvPr>
        </p:nvSpPr>
        <p:spPr/>
        <p:txBody>
          <a:bodyPr/>
          <a:lstStyle/>
          <a:p>
            <a:r>
              <a:rPr lang="en-US" dirty="0"/>
              <a:t>Packaging the app</a:t>
            </a:r>
          </a:p>
        </p:txBody>
      </p:sp>
      <p:sp>
        <p:nvSpPr>
          <p:cNvPr id="4" name="Content Placeholder 3">
            <a:extLst>
              <a:ext uri="{FF2B5EF4-FFF2-40B4-BE49-F238E27FC236}">
                <a16:creationId xmlns:a16="http://schemas.microsoft.com/office/drawing/2014/main" id="{D5F12766-A8DD-808B-1CC7-6F125F89854A}"/>
              </a:ext>
            </a:extLst>
          </p:cNvPr>
          <p:cNvSpPr>
            <a:spLocks noGrp="1"/>
          </p:cNvSpPr>
          <p:nvPr>
            <p:ph sz="quarter" idx="10"/>
          </p:nvPr>
        </p:nvSpPr>
        <p:spPr/>
        <p:txBody>
          <a:bodyPr/>
          <a:lstStyle/>
          <a:p>
            <a:r>
              <a:rPr lang="en-GB" b="1" dirty="0"/>
              <a:t>docker build -t </a:t>
            </a:r>
            <a:r>
              <a:rPr lang="en-GB" b="1" dirty="0" err="1"/>
              <a:t>zpqrtbnk</a:t>
            </a:r>
            <a:r>
              <a:rPr lang="en-GB" b="1" dirty="0"/>
              <a:t>/</a:t>
            </a:r>
            <a:r>
              <a:rPr lang="en-GB" b="1" dirty="0" err="1"/>
              <a:t>dotnetstockdemo</a:t>
            </a:r>
            <a:r>
              <a:rPr lang="en-GB" b="1" dirty="0"/>
              <a:t> -f </a:t>
            </a:r>
            <a:r>
              <a:rPr lang="en-GB" b="1" dirty="0" err="1"/>
              <a:t>Dockerfile</a:t>
            </a:r>
            <a:r>
              <a:rPr lang="en-GB" b="1" dirty="0"/>
              <a:t> .</a:t>
            </a:r>
            <a:endParaRPr lang="en-GB" dirty="0"/>
          </a:p>
          <a:p>
            <a:r>
              <a:rPr lang="en-GB" b="1" dirty="0"/>
              <a:t>docker tag </a:t>
            </a:r>
            <a:r>
              <a:rPr lang="en-GB" b="1" dirty="0" err="1"/>
              <a:t>zpqrtbnk</a:t>
            </a:r>
            <a:r>
              <a:rPr lang="en-GB" b="1" dirty="0"/>
              <a:t>/</a:t>
            </a:r>
            <a:r>
              <a:rPr lang="en-GB" b="1" dirty="0" err="1"/>
              <a:t>dotnetstockdemo:latest</a:t>
            </a:r>
            <a:r>
              <a:rPr lang="en-GB" b="1" dirty="0"/>
              <a:t> </a:t>
            </a:r>
            <a:r>
              <a:rPr lang="en-GB" b="1" dirty="0" err="1"/>
              <a:t>zpqrtbnk</a:t>
            </a:r>
            <a:r>
              <a:rPr lang="en-GB" b="1" dirty="0"/>
              <a:t>/dotnetstockdemo:1.0.0</a:t>
            </a:r>
            <a:endParaRPr lang="en-GB" dirty="0"/>
          </a:p>
          <a:p>
            <a:r>
              <a:rPr lang="en-GB" b="1" dirty="0"/>
              <a:t>docker login --username=</a:t>
            </a:r>
            <a:r>
              <a:rPr lang="en-GB" b="1" dirty="0" err="1"/>
              <a:t>zpqrtbnk</a:t>
            </a:r>
            <a:endParaRPr lang="en-GB" dirty="0"/>
          </a:p>
          <a:p>
            <a:r>
              <a:rPr lang="en-GB" b="1" dirty="0"/>
              <a:t>docker push </a:t>
            </a:r>
            <a:r>
              <a:rPr lang="en-GB" b="1" dirty="0" err="1"/>
              <a:t>zpqrtbnk</a:t>
            </a:r>
            <a:r>
              <a:rPr lang="en-GB" b="1" dirty="0"/>
              <a:t>/</a:t>
            </a:r>
            <a:r>
              <a:rPr lang="en-GB" b="1" dirty="0" err="1"/>
              <a:t>dotnetstockdemo:latest</a:t>
            </a:r>
            <a:endParaRPr lang="en-GB" dirty="0"/>
          </a:p>
          <a:p>
            <a:r>
              <a:rPr lang="en-GB" b="1" dirty="0"/>
              <a:t>docker logout</a:t>
            </a:r>
            <a:endParaRPr lang="en-GB" dirty="0"/>
          </a:p>
          <a:p>
            <a:pPr marL="0" indent="0">
              <a:buNone/>
            </a:pPr>
            <a:endParaRPr lang="en-US" dirty="0"/>
          </a:p>
        </p:txBody>
      </p:sp>
    </p:spTree>
    <p:extLst>
      <p:ext uri="{BB962C8B-B14F-4D97-AF65-F5344CB8AC3E}">
        <p14:creationId xmlns:p14="http://schemas.microsoft.com/office/powerpoint/2010/main" val="3591964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B4FED-1EDF-9247-A521-C7757163C2E4}"/>
              </a:ext>
            </a:extLst>
          </p:cNvPr>
          <p:cNvSpPr>
            <a:spLocks noGrp="1"/>
          </p:cNvSpPr>
          <p:nvPr>
            <p:ph type="title"/>
          </p:nvPr>
        </p:nvSpPr>
        <p:spPr/>
        <p:txBody>
          <a:bodyPr/>
          <a:lstStyle/>
          <a:p>
            <a:r>
              <a:rPr lang="en-US" dirty="0"/>
              <a:t>Enemies of Stream Processing</a:t>
            </a:r>
          </a:p>
        </p:txBody>
      </p:sp>
      <p:sp>
        <p:nvSpPr>
          <p:cNvPr id="5" name="Content Placeholder 4">
            <a:extLst>
              <a:ext uri="{FF2B5EF4-FFF2-40B4-BE49-F238E27FC236}">
                <a16:creationId xmlns:a16="http://schemas.microsoft.com/office/drawing/2014/main" id="{A36EFAC4-CE03-414A-9E14-6BE559AB8705}"/>
              </a:ext>
            </a:extLst>
          </p:cNvPr>
          <p:cNvSpPr>
            <a:spLocks noGrp="1"/>
          </p:cNvSpPr>
          <p:nvPr>
            <p:ph sz="quarter" idx="10"/>
          </p:nvPr>
        </p:nvSpPr>
        <p:spPr>
          <a:xfrm>
            <a:off x="227013" y="924096"/>
            <a:ext cx="8688757" cy="3912599"/>
          </a:xfrm>
        </p:spPr>
        <p:txBody>
          <a:bodyPr/>
          <a:lstStyle/>
          <a:p>
            <a:r>
              <a:rPr lang="en-US" dirty="0"/>
              <a:t>Network Hops</a:t>
            </a:r>
          </a:p>
          <a:p>
            <a:r>
              <a:rPr lang="en-US" dirty="0"/>
              <a:t>Storage I/O</a:t>
            </a:r>
          </a:p>
          <a:p>
            <a:r>
              <a:rPr lang="en-US" dirty="0"/>
              <a:t>Processor – “Context Switching”</a:t>
            </a:r>
          </a:p>
          <a:p>
            <a:r>
              <a:rPr lang="en-US" dirty="0"/>
              <a:t>Excessive or Unnecessary “Staged”  Elements to Architecture</a:t>
            </a:r>
          </a:p>
          <a:p>
            <a:r>
              <a:rPr lang="en-US" dirty="0"/>
              <a:t>Data Enrichment Requiring Added Data Retrieval</a:t>
            </a:r>
          </a:p>
        </p:txBody>
      </p:sp>
    </p:spTree>
    <p:extLst>
      <p:ext uri="{BB962C8B-B14F-4D97-AF65-F5344CB8AC3E}">
        <p14:creationId xmlns:p14="http://schemas.microsoft.com/office/powerpoint/2010/main" val="3175321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6623D-9203-EF40-836D-81C8C4733187}"/>
              </a:ext>
            </a:extLst>
          </p:cNvPr>
          <p:cNvSpPr>
            <a:spLocks noGrp="1"/>
          </p:cNvSpPr>
          <p:nvPr>
            <p:ph type="title"/>
          </p:nvPr>
        </p:nvSpPr>
        <p:spPr>
          <a:xfrm>
            <a:off x="227621" y="227622"/>
            <a:ext cx="8688758" cy="360088"/>
          </a:xfrm>
        </p:spPr>
        <p:txBody>
          <a:bodyPr anchor="t">
            <a:normAutofit/>
          </a:bodyPr>
          <a:lstStyle/>
          <a:p>
            <a:r>
              <a:rPr lang="en-US"/>
              <a:t>Give It a Try or Learn More</a:t>
            </a:r>
          </a:p>
        </p:txBody>
      </p:sp>
      <p:sp>
        <p:nvSpPr>
          <p:cNvPr id="8" name="Content Placeholder 2">
            <a:extLst>
              <a:ext uri="{FF2B5EF4-FFF2-40B4-BE49-F238E27FC236}">
                <a16:creationId xmlns:a16="http://schemas.microsoft.com/office/drawing/2014/main" id="{838F70B3-2410-D8DF-8741-4B092B1EECA4}"/>
              </a:ext>
            </a:extLst>
          </p:cNvPr>
          <p:cNvSpPr>
            <a:spLocks noGrp="1"/>
          </p:cNvSpPr>
          <p:nvPr>
            <p:ph sz="quarter" idx="10"/>
          </p:nvPr>
        </p:nvSpPr>
        <p:spPr>
          <a:xfrm>
            <a:off x="227013" y="666750"/>
            <a:ext cx="4270561" cy="4093515"/>
          </a:xfrm>
        </p:spPr>
        <p: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https://hazelcast.com/get-started/</a:t>
            </a:r>
            <a:endParaRPr lang="en-US" dirty="0">
              <a:solidFill>
                <a:schemeClr val="bg1"/>
              </a:solidFill>
            </a:endParaRPr>
          </a:p>
          <a:p>
            <a:r>
              <a:rPr lang="en-US" dirty="0">
                <a:solidFill>
                  <a:schemeClr val="bg1"/>
                </a:solidFill>
                <a:hlinkClick r:id="rId4">
                  <a:extLst>
                    <a:ext uri="{A12FA001-AC4F-418D-AE19-62706E023703}">
                      <ahyp:hlinkClr xmlns:ahyp="http://schemas.microsoft.com/office/drawing/2018/hyperlinkcolor" val="tx"/>
                    </a:ext>
                  </a:extLst>
                </a:hlinkClick>
              </a:rPr>
              <a:t>https://cloud.hazelcast.com/sign-up</a:t>
            </a:r>
            <a:endParaRPr lang="en-US" dirty="0">
              <a:solidFill>
                <a:schemeClr val="bg1"/>
              </a:solidFill>
            </a:endParaRPr>
          </a:p>
          <a:p>
            <a:r>
              <a:rPr lang="en-US" dirty="0">
                <a:solidFill>
                  <a:schemeClr val="bg1"/>
                </a:solidFill>
              </a:rPr>
              <a:t>https://hazelcast.com/clients/dotnet/</a:t>
            </a:r>
          </a:p>
          <a:p>
            <a:pPr marL="0" indent="0">
              <a:buNone/>
            </a:pPr>
            <a:endParaRPr lang="en-US" dirty="0">
              <a:solidFill>
                <a:schemeClr val="bg1"/>
              </a:solidFill>
            </a:endParaRPr>
          </a:p>
          <a:p>
            <a:endParaRPr lang="en-US" dirty="0">
              <a:solidFill>
                <a:schemeClr val="bg1"/>
              </a:solidFill>
            </a:endParaRPr>
          </a:p>
        </p:txBody>
      </p:sp>
      <p:sp>
        <p:nvSpPr>
          <p:cNvPr id="10" name="Content Placeholder 3">
            <a:extLst>
              <a:ext uri="{FF2B5EF4-FFF2-40B4-BE49-F238E27FC236}">
                <a16:creationId xmlns:a16="http://schemas.microsoft.com/office/drawing/2014/main" id="{8AB07B53-CD8A-C62D-6E86-72608A660476}"/>
              </a:ext>
            </a:extLst>
          </p:cNvPr>
          <p:cNvSpPr>
            <a:spLocks noGrp="1"/>
          </p:cNvSpPr>
          <p:nvPr>
            <p:ph sz="quarter" idx="11"/>
          </p:nvPr>
        </p:nvSpPr>
        <p:spPr>
          <a:xfrm>
            <a:off x="4646428" y="681041"/>
            <a:ext cx="4270561" cy="4093516"/>
          </a:xfrm>
        </p:spPr>
        <p:txBody>
          <a:bodyPr/>
          <a:lstStyle/>
          <a:p>
            <a:r>
              <a:rPr lang="en-US" dirty="0">
                <a:solidFill>
                  <a:schemeClr val="bg1"/>
                </a:solidFill>
              </a:rPr>
              <a:t>Learn More </a:t>
            </a:r>
          </a:p>
          <a:p>
            <a:pPr marL="0" indent="0">
              <a:buNone/>
            </a:pPr>
            <a:r>
              <a:rPr lang="en-US" dirty="0">
                <a:solidFill>
                  <a:schemeClr val="bg1"/>
                </a:solidFill>
              </a:rPr>
              <a:t>Docs: </a:t>
            </a:r>
            <a:r>
              <a:rPr lang="en-US" dirty="0">
                <a:solidFill>
                  <a:schemeClr val="bg1"/>
                </a:solidFill>
                <a:hlinkClick r:id="rId5">
                  <a:extLst>
                    <a:ext uri="{A12FA001-AC4F-418D-AE19-62706E023703}">
                      <ahyp:hlinkClr xmlns:ahyp="http://schemas.microsoft.com/office/drawing/2018/hyperlinkcolor" val="tx"/>
                    </a:ext>
                  </a:extLst>
                </a:hlinkClick>
              </a:rPr>
              <a:t>https://docs.hazelcast.com/home/index.html</a:t>
            </a:r>
            <a:endParaRPr lang="en-US" dirty="0">
              <a:solidFill>
                <a:schemeClr val="bg1"/>
              </a:solidFill>
            </a:endParaRPr>
          </a:p>
          <a:p>
            <a:pPr marL="0" indent="0">
              <a:buNone/>
            </a:pPr>
            <a:r>
              <a:rPr lang="en-US" dirty="0">
                <a:solidFill>
                  <a:schemeClr val="bg1"/>
                </a:solidFill>
              </a:rPr>
              <a:t>Training: </a:t>
            </a:r>
            <a:r>
              <a:rPr lang="en-US" dirty="0">
                <a:solidFill>
                  <a:schemeClr val="bg1"/>
                </a:solidFill>
                <a:hlinkClick r:id="rId6">
                  <a:extLst>
                    <a:ext uri="{A12FA001-AC4F-418D-AE19-62706E023703}">
                      <ahyp:hlinkClr xmlns:ahyp="http://schemas.microsoft.com/office/drawing/2018/hyperlinkcolor" val="tx"/>
                    </a:ext>
                  </a:extLst>
                </a:hlinkClick>
              </a:rPr>
              <a:t>https://training.hazelcast.com/</a:t>
            </a:r>
            <a:endParaRPr lang="en-US" dirty="0">
              <a:solidFill>
                <a:schemeClr val="bg1"/>
              </a:solidFill>
            </a:endParaRPr>
          </a:p>
          <a:p>
            <a:pPr marL="0" indent="0">
              <a:buNone/>
            </a:pPr>
            <a:r>
              <a:rPr lang="en-US" dirty="0">
                <a:solidFill>
                  <a:schemeClr val="bg1"/>
                </a:solidFill>
              </a:rPr>
              <a:t>Blogs: </a:t>
            </a:r>
            <a:r>
              <a:rPr lang="en-US" dirty="0">
                <a:solidFill>
                  <a:schemeClr val="bg1"/>
                </a:solidFill>
                <a:hlinkClick r:id="rId7">
                  <a:extLst>
                    <a:ext uri="{A12FA001-AC4F-418D-AE19-62706E023703}">
                      <ahyp:hlinkClr xmlns:ahyp="http://schemas.microsoft.com/office/drawing/2018/hyperlinkcolor" val="tx"/>
                    </a:ext>
                  </a:extLst>
                </a:hlinkClick>
              </a:rPr>
              <a:t>https://hazelcast.com/blog/</a:t>
            </a:r>
            <a:r>
              <a:rPr lang="en-US" dirty="0">
                <a:solidFill>
                  <a:schemeClr val="bg1"/>
                </a:solidFill>
              </a:rPr>
              <a:t> </a:t>
            </a:r>
          </a:p>
          <a:p>
            <a:endParaRPr lang="en-US" dirty="0">
              <a:solidFill>
                <a:schemeClr val="bg1"/>
              </a:solidFill>
            </a:endParaRPr>
          </a:p>
        </p:txBody>
      </p:sp>
    </p:spTree>
    <p:extLst>
      <p:ext uri="{BB962C8B-B14F-4D97-AF65-F5344CB8AC3E}">
        <p14:creationId xmlns:p14="http://schemas.microsoft.com/office/powerpoint/2010/main" val="3094588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1613B87-EC2C-8679-3B43-362C0919F415}"/>
              </a:ext>
            </a:extLst>
          </p:cNvPr>
          <p:cNvSpPr>
            <a:spLocks noGrp="1"/>
          </p:cNvSpPr>
          <p:nvPr>
            <p:ph type="title"/>
          </p:nvPr>
        </p:nvSpPr>
        <p:spPr>
          <a:xfrm>
            <a:off x="227621" y="227622"/>
            <a:ext cx="8688758" cy="360088"/>
          </a:xfrm>
        </p:spPr>
        <p:txBody>
          <a:bodyPr/>
          <a:lstStyle/>
          <a:p>
            <a:r>
              <a:rPr lang="en-US" dirty="0"/>
              <a:t>Join the Hazelcast Developer Community</a:t>
            </a:r>
          </a:p>
        </p:txBody>
      </p:sp>
      <p:sp>
        <p:nvSpPr>
          <p:cNvPr id="11" name="Content Placeholder 2">
            <a:extLst>
              <a:ext uri="{FF2B5EF4-FFF2-40B4-BE49-F238E27FC236}">
                <a16:creationId xmlns:a16="http://schemas.microsoft.com/office/drawing/2014/main" id="{11199EEA-0D17-6481-BAA2-FEB5559B65B8}"/>
              </a:ext>
            </a:extLst>
          </p:cNvPr>
          <p:cNvSpPr>
            <a:spLocks noGrp="1"/>
          </p:cNvSpPr>
          <p:nvPr>
            <p:ph sz="quarter" idx="10"/>
          </p:nvPr>
        </p:nvSpPr>
        <p:spPr>
          <a:xfrm>
            <a:off x="227013" y="666751"/>
            <a:ext cx="8688758" cy="4096512"/>
          </a:xfrm>
        </p:spPr>
        <p:txBody>
          <a:bodyPr/>
          <a:lstStyle/>
          <a:p>
            <a:r>
              <a:rPr lang="en-US" dirty="0">
                <a:solidFill>
                  <a:schemeClr val="bg1"/>
                </a:solidFill>
              </a:rPr>
              <a:t>Slack: Join the Hazelcast Community on slack to chat with users and developers of Hazelcast.</a:t>
            </a:r>
          </a:p>
          <a:p>
            <a:r>
              <a:rPr lang="en-US" dirty="0">
                <a:solidFill>
                  <a:schemeClr val="bg1"/>
                </a:solidFill>
              </a:rPr>
              <a:t>Local events: Speak at or meet the Hazelcast Local community </a:t>
            </a:r>
          </a:p>
          <a:p>
            <a:r>
              <a:rPr lang="en-US" dirty="0">
                <a:solidFill>
                  <a:schemeClr val="bg1"/>
                </a:solidFill>
              </a:rPr>
              <a:t>Twitch live streams: Live sessions, interviews, office hours</a:t>
            </a:r>
          </a:p>
          <a:p>
            <a:r>
              <a:rPr lang="en-US" dirty="0">
                <a:solidFill>
                  <a:schemeClr val="bg1"/>
                </a:solidFill>
              </a:rPr>
              <a:t>Community Blog: Write about your experience or read how other developers use Hazelcast</a:t>
            </a:r>
          </a:p>
          <a:p>
            <a:r>
              <a:rPr lang="en-US" b="1" dirty="0">
                <a:solidFill>
                  <a:schemeClr val="bg1"/>
                </a:solidFill>
              </a:rPr>
              <a:t>Hazelcast Heroes: </a:t>
            </a:r>
            <a:r>
              <a:rPr lang="en-US" dirty="0">
                <a:solidFill>
                  <a:schemeClr val="bg1"/>
                </a:solidFill>
              </a:rPr>
              <a:t>Become a Hazelcast Hero</a:t>
            </a:r>
            <a:r>
              <a:rPr lang="en-US" b="1" dirty="0">
                <a:solidFill>
                  <a:schemeClr val="bg1"/>
                </a:solidFill>
              </a:rPr>
              <a:t> </a:t>
            </a:r>
            <a:r>
              <a:rPr lang="en-US" dirty="0">
                <a:solidFill>
                  <a:schemeClr val="bg1"/>
                </a:solidFill>
              </a:rPr>
              <a:t>(or even a Hazelcast employee)</a:t>
            </a:r>
          </a:p>
          <a:p>
            <a:endParaRPr lang="en-US" b="1" dirty="0">
              <a:solidFill>
                <a:schemeClr val="bg1"/>
              </a:solidFill>
            </a:endParaRPr>
          </a:p>
          <a:p>
            <a:r>
              <a:rPr lang="en-US" dirty="0">
                <a:solidFill>
                  <a:schemeClr val="bg1"/>
                </a:solidFill>
              </a:rPr>
              <a:t>Email: </a:t>
            </a:r>
            <a:r>
              <a:rPr lang="en-US" dirty="0">
                <a:solidFill>
                  <a:schemeClr val="bg1"/>
                </a:solidFill>
                <a:hlinkClick r:id="rId2">
                  <a:extLst>
                    <a:ext uri="{A12FA001-AC4F-418D-AE19-62706E023703}">
                      <ahyp:hlinkClr xmlns:ahyp="http://schemas.microsoft.com/office/drawing/2018/hyperlinkcolor" val="tx"/>
                    </a:ext>
                  </a:extLst>
                </a:hlinkClick>
              </a:rPr>
              <a:t>developer-relations@hazelcast.com</a:t>
            </a:r>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p>
        </p:txBody>
      </p:sp>
    </p:spTree>
    <p:extLst>
      <p:ext uri="{BB962C8B-B14F-4D97-AF65-F5344CB8AC3E}">
        <p14:creationId xmlns:p14="http://schemas.microsoft.com/office/powerpoint/2010/main" val="771730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E50DD37-3165-E58B-C78F-E2D5CD3902E5}"/>
              </a:ext>
            </a:extLst>
          </p:cNvPr>
          <p:cNvSpPr>
            <a:spLocks noGrp="1"/>
          </p:cNvSpPr>
          <p:nvPr>
            <p:ph type="title"/>
          </p:nvPr>
        </p:nvSpPr>
        <p:spPr>
          <a:xfrm>
            <a:off x="227621" y="227622"/>
            <a:ext cx="8688758" cy="360088"/>
          </a:xfrm>
        </p:spPr>
        <p:txBody>
          <a:bodyPr anchor="t">
            <a:normAutofit/>
          </a:bodyPr>
          <a:lstStyle/>
          <a:p>
            <a:r>
              <a:rPr lang="en-US" dirty="0"/>
              <a:t>About me</a:t>
            </a:r>
          </a:p>
        </p:txBody>
      </p:sp>
      <p:sp>
        <p:nvSpPr>
          <p:cNvPr id="11" name="Content Placeholder 2">
            <a:extLst>
              <a:ext uri="{FF2B5EF4-FFF2-40B4-BE49-F238E27FC236}">
                <a16:creationId xmlns:a16="http://schemas.microsoft.com/office/drawing/2014/main" id="{BE350C4E-F575-A7AB-8AD7-D99AE8E0DDCE}"/>
              </a:ext>
            </a:extLst>
          </p:cNvPr>
          <p:cNvSpPr>
            <a:spLocks noGrp="1"/>
          </p:cNvSpPr>
          <p:nvPr>
            <p:ph sz="quarter" idx="10"/>
          </p:nvPr>
        </p:nvSpPr>
        <p:spPr>
          <a:xfrm>
            <a:off x="227013" y="666750"/>
            <a:ext cx="4270561" cy="4093515"/>
          </a:xfrm>
        </p:spPr>
        <p:txBody>
          <a:bodyPr>
            <a:normAutofit/>
          </a:bodyPr>
          <a:lstStyle/>
          <a:p>
            <a:pPr>
              <a:spcAft>
                <a:spcPts val="600"/>
              </a:spcAft>
            </a:pPr>
            <a:r>
              <a:rPr lang="en-US" dirty="0"/>
              <a:t>Fawaz Ghali</a:t>
            </a:r>
          </a:p>
          <a:p>
            <a:pPr>
              <a:spcAft>
                <a:spcPts val="600"/>
              </a:spcAft>
            </a:pPr>
            <a:r>
              <a:rPr lang="en-US" dirty="0"/>
              <a:t>Developer Advocate at Hazelcast</a:t>
            </a:r>
          </a:p>
          <a:p>
            <a:pPr>
              <a:spcAft>
                <a:spcPts val="600"/>
              </a:spcAft>
            </a:pPr>
            <a:r>
              <a:rPr lang="en-US" dirty="0"/>
              <a:t>Liverpool, UK</a:t>
            </a:r>
          </a:p>
          <a:p>
            <a:pPr>
              <a:spcAft>
                <a:spcPts val="600"/>
              </a:spcAft>
            </a:pPr>
            <a:r>
              <a:rPr lang="en-US" dirty="0"/>
              <a:t>+20 years of experience in the industry, research and academia</a:t>
            </a:r>
          </a:p>
          <a:p>
            <a:pPr>
              <a:spcAft>
                <a:spcPts val="600"/>
              </a:spcAft>
            </a:pPr>
            <a:r>
              <a:rPr lang="en-US" dirty="0"/>
              <a:t>PhD in Computer Science</a:t>
            </a:r>
          </a:p>
          <a:p>
            <a:pPr>
              <a:spcAft>
                <a:spcPts val="600"/>
              </a:spcAft>
            </a:pPr>
            <a:r>
              <a:rPr lang="en-US" dirty="0"/>
              <a:t>Sub 3 marathoner</a:t>
            </a:r>
          </a:p>
        </p:txBody>
      </p:sp>
      <p:pic>
        <p:nvPicPr>
          <p:cNvPr id="12" name="Content Placeholder 11" descr="A person wearing glasses&#10;&#10;Description automatically generated with low confidence">
            <a:extLst>
              <a:ext uri="{FF2B5EF4-FFF2-40B4-BE49-F238E27FC236}">
                <a16:creationId xmlns:a16="http://schemas.microsoft.com/office/drawing/2014/main" id="{841F4407-3FF8-477A-A480-5F0C59BFA3FB}"/>
              </a:ext>
            </a:extLst>
          </p:cNvPr>
          <p:cNvPicPr>
            <a:picLocks noGrp="1" noChangeAspect="1"/>
          </p:cNvPicPr>
          <p:nvPr>
            <p:ph sz="quarter" idx="11"/>
          </p:nvPr>
        </p:nvPicPr>
        <p:blipFill rotWithShape="1">
          <a:blip r:embed="rId3"/>
          <a:srcRect r="2" b="13973"/>
          <a:stretch/>
        </p:blipFill>
        <p:spPr>
          <a:xfrm>
            <a:off x="5426765" y="825777"/>
            <a:ext cx="2655337" cy="2545254"/>
          </a:xfrm>
          <a:noFill/>
        </p:spPr>
      </p:pic>
    </p:spTree>
    <p:extLst>
      <p:ext uri="{BB962C8B-B14F-4D97-AF65-F5344CB8AC3E}">
        <p14:creationId xmlns:p14="http://schemas.microsoft.com/office/powerpoint/2010/main" val="3600259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1613B87-EC2C-8679-3B43-362C0919F415}"/>
              </a:ext>
            </a:extLst>
          </p:cNvPr>
          <p:cNvSpPr>
            <a:spLocks noGrp="1"/>
          </p:cNvSpPr>
          <p:nvPr>
            <p:ph type="title"/>
          </p:nvPr>
        </p:nvSpPr>
        <p:spPr>
          <a:xfrm>
            <a:off x="227621" y="227622"/>
            <a:ext cx="8688758" cy="360088"/>
          </a:xfrm>
        </p:spPr>
        <p:txBody>
          <a:bodyPr/>
          <a:lstStyle/>
          <a:p>
            <a:r>
              <a:rPr lang="en-US" dirty="0"/>
              <a:t>Hazelcast is Hiring!</a:t>
            </a:r>
          </a:p>
        </p:txBody>
      </p:sp>
      <p:sp>
        <p:nvSpPr>
          <p:cNvPr id="11" name="Content Placeholder 2">
            <a:extLst>
              <a:ext uri="{FF2B5EF4-FFF2-40B4-BE49-F238E27FC236}">
                <a16:creationId xmlns:a16="http://schemas.microsoft.com/office/drawing/2014/main" id="{11199EEA-0D17-6481-BAA2-FEB5559B65B8}"/>
              </a:ext>
            </a:extLst>
          </p:cNvPr>
          <p:cNvSpPr>
            <a:spLocks noGrp="1"/>
          </p:cNvSpPr>
          <p:nvPr>
            <p:ph sz="quarter" idx="10"/>
          </p:nvPr>
        </p:nvSpPr>
        <p:spPr>
          <a:xfrm>
            <a:off x="227013" y="666751"/>
            <a:ext cx="8688758" cy="4096512"/>
          </a:xfrm>
        </p:spPr>
        <p:txBody>
          <a:bodyPr/>
          <a:lstStyle/>
          <a:p>
            <a:r>
              <a:rPr lang="en-US" dirty="0">
                <a:solidFill>
                  <a:schemeClr val="bg1"/>
                </a:solidFill>
              </a:rPr>
              <a:t>Solutions Architect - Remote</a:t>
            </a:r>
          </a:p>
          <a:p>
            <a:r>
              <a:rPr lang="en-US" dirty="0">
                <a:solidFill>
                  <a:schemeClr val="bg1"/>
                </a:solidFill>
              </a:rPr>
              <a:t>Product Manager </a:t>
            </a:r>
          </a:p>
          <a:p>
            <a:r>
              <a:rPr lang="en-US" dirty="0">
                <a:solidFill>
                  <a:schemeClr val="bg1"/>
                </a:solidFill>
              </a:rPr>
              <a:t>Senior Product Manager</a:t>
            </a:r>
          </a:p>
          <a:p>
            <a:r>
              <a:rPr lang="en-US" dirty="0">
                <a:solidFill>
                  <a:schemeClr val="bg1"/>
                </a:solidFill>
              </a:rPr>
              <a:t>Software Engineer</a:t>
            </a:r>
          </a:p>
          <a:p>
            <a:r>
              <a:rPr lang="en-US" dirty="0">
                <a:solidFill>
                  <a:schemeClr val="bg1"/>
                </a:solidFill>
              </a:rPr>
              <a:t>Senior Software Engineer</a:t>
            </a:r>
          </a:p>
          <a:p>
            <a:r>
              <a:rPr lang="en-US" dirty="0">
                <a:solidFill>
                  <a:schemeClr val="bg1"/>
                </a:solidFill>
              </a:rPr>
              <a:t>Senior Site Reliability Engineer</a:t>
            </a:r>
          </a:p>
          <a:p>
            <a:r>
              <a:rPr lang="en-US" dirty="0">
                <a:solidFill>
                  <a:schemeClr val="bg1"/>
                </a:solidFill>
              </a:rPr>
              <a:t>Check: https://hazelcast.com/company/careers/</a:t>
            </a:r>
          </a:p>
          <a:p>
            <a:endParaRPr lang="en-US" dirty="0">
              <a:solidFill>
                <a:schemeClr val="bg1"/>
              </a:solidFill>
            </a:endParaRPr>
          </a:p>
          <a:p>
            <a:endParaRPr lang="en-US" dirty="0">
              <a:solidFill>
                <a:schemeClr val="bg1"/>
              </a:solidFill>
            </a:endParaRPr>
          </a:p>
          <a:p>
            <a:endParaRPr lang="en-US" dirty="0"/>
          </a:p>
        </p:txBody>
      </p:sp>
    </p:spTree>
    <p:extLst>
      <p:ext uri="{BB962C8B-B14F-4D97-AF65-F5344CB8AC3E}">
        <p14:creationId xmlns:p14="http://schemas.microsoft.com/office/powerpoint/2010/main" val="1932273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8EC4DFDA-C386-DA49-847E-D2A4297DD898}"/>
              </a:ext>
            </a:extLst>
          </p:cNvPr>
          <p:cNvSpPr>
            <a:spLocks noGrp="1"/>
          </p:cNvSpPr>
          <p:nvPr>
            <p:ph type="title"/>
          </p:nvPr>
        </p:nvSpPr>
        <p:spPr>
          <a:xfrm>
            <a:off x="227621" y="227622"/>
            <a:ext cx="8688758" cy="360088"/>
          </a:xfrm>
        </p:spPr>
        <p:txBody>
          <a:bodyPr/>
          <a:lstStyle/>
          <a:p>
            <a:r>
              <a:rPr lang="en-US" dirty="0"/>
              <a:t>Scan QR Code to Win $100 Gift Voucher </a:t>
            </a:r>
          </a:p>
        </p:txBody>
      </p:sp>
      <p:pic>
        <p:nvPicPr>
          <p:cNvPr id="2" name="Picture 1" descr="Qr code&#10;&#10;Description automatically generated">
            <a:extLst>
              <a:ext uri="{FF2B5EF4-FFF2-40B4-BE49-F238E27FC236}">
                <a16:creationId xmlns:a16="http://schemas.microsoft.com/office/drawing/2014/main" id="{3598A967-A5E8-0716-0048-1E31F66236EE}"/>
              </a:ext>
            </a:extLst>
          </p:cNvPr>
          <p:cNvPicPr>
            <a:picLocks noChangeAspect="1"/>
          </p:cNvPicPr>
          <p:nvPr/>
        </p:nvPicPr>
        <p:blipFill>
          <a:blip r:embed="rId2"/>
          <a:stretch>
            <a:fillRect/>
          </a:stretch>
        </p:blipFill>
        <p:spPr>
          <a:xfrm>
            <a:off x="2925417" y="825767"/>
            <a:ext cx="3293165" cy="4090111"/>
          </a:xfrm>
          <a:prstGeom prst="rect">
            <a:avLst/>
          </a:prstGeom>
        </p:spPr>
      </p:pic>
    </p:spTree>
    <p:extLst>
      <p:ext uri="{BB962C8B-B14F-4D97-AF65-F5344CB8AC3E}">
        <p14:creationId xmlns:p14="http://schemas.microsoft.com/office/powerpoint/2010/main" val="3846851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
          <p:cNvSpPr txBox="1">
            <a:spLocks noGrp="1"/>
          </p:cNvSpPr>
          <p:nvPr>
            <p:ph type="ctrTitle"/>
          </p:nvPr>
        </p:nvSpPr>
        <p:spPr>
          <a:xfrm>
            <a:off x="504348" y="1438522"/>
            <a:ext cx="5479009" cy="2228207"/>
          </a:xfrm>
        </p:spPr>
        <p:txBody>
          <a:bodyPr spcFirstLastPara="1" wrap="square" lIns="0" tIns="0" rIns="0" bIns="0" anchor="ctr" anchorCtr="0">
            <a:normAutofit/>
          </a:bodyPr>
          <a:lstStyle/>
          <a:p>
            <a:r>
              <a:rPr lang="en-US" dirty="0"/>
              <a:t>Thank you!</a:t>
            </a:r>
            <a:br>
              <a:rPr lang="en-US" dirty="0"/>
            </a:br>
            <a:r>
              <a:rPr lang="en-US" dirty="0"/>
              <a:t>Q&amp;A</a:t>
            </a:r>
            <a:endParaRPr lang="en-US" b="0" dirty="0">
              <a:hlinkClick r:id="rId3"/>
            </a:endParaRPr>
          </a:p>
        </p:txBody>
      </p:sp>
      <p:sp>
        <p:nvSpPr>
          <p:cNvPr id="230" name="Google Shape;230;p1"/>
          <p:cNvSpPr txBox="1">
            <a:spLocks noGrp="1"/>
          </p:cNvSpPr>
          <p:nvPr>
            <p:ph type="subTitle" idx="1"/>
          </p:nvPr>
        </p:nvSpPr>
        <p:spPr>
          <a:xfrm>
            <a:off x="504348" y="3666729"/>
            <a:ext cx="5114692" cy="605234"/>
          </a:xfrm>
        </p:spPr>
        <p:txBody>
          <a:bodyPr spcFirstLastPara="1" wrap="square" lIns="0" tIns="34275" rIns="0" bIns="34275" anchor="t" anchorCtr="0">
            <a:normAutofit/>
          </a:bodyPr>
          <a:lstStyle/>
          <a:p>
            <a:pPr marL="6350" lvl="0" indent="0" rtl="0">
              <a:spcBef>
                <a:spcPts val="500"/>
              </a:spcBef>
              <a:spcAft>
                <a:spcPts val="0"/>
              </a:spcAft>
              <a:buSzPts val="1500"/>
              <a:buNone/>
            </a:pPr>
            <a:r>
              <a:rPr lang="en-US" b="1" dirty="0">
                <a:solidFill>
                  <a:schemeClr val="bg1"/>
                </a:solidFill>
              </a:rPr>
              <a:t>Fawaz Ghali – Developer Advocate </a:t>
            </a:r>
          </a:p>
        </p:txBody>
      </p:sp>
      <p:sp>
        <p:nvSpPr>
          <p:cNvPr id="2" name="Subtitle 4">
            <a:extLst>
              <a:ext uri="{FF2B5EF4-FFF2-40B4-BE49-F238E27FC236}">
                <a16:creationId xmlns:a16="http://schemas.microsoft.com/office/drawing/2014/main" id="{5F9931C8-DA99-5C3B-593D-D66DF5C8020A}"/>
              </a:ext>
            </a:extLst>
          </p:cNvPr>
          <p:cNvSpPr txBox="1">
            <a:spLocks/>
          </p:cNvSpPr>
          <p:nvPr/>
        </p:nvSpPr>
        <p:spPr>
          <a:xfrm>
            <a:off x="1388722" y="4078254"/>
            <a:ext cx="1173847" cy="387418"/>
          </a:xfrm>
          <a:prstGeom prst="rect">
            <a:avLst/>
          </a:prstGeom>
          <a:noFill/>
          <a:ln>
            <a:noFill/>
          </a:ln>
        </p:spPr>
        <p:txBody>
          <a:bodyPr spcFirstLastPara="1" vert="horz" wrap="square" lIns="0" tIns="34275" rIns="0" bIns="34275" rtlCol="0" anchor="t" anchorCtr="0">
            <a:normAutofit fontScale="85000" lnSpcReduction="10000"/>
          </a:bodyPr>
          <a:lstStyle>
            <a:defPPr marR="0" lvl="0" algn="l" rtl="0">
              <a:lnSpc>
                <a:spcPct val="100000"/>
              </a:lnSpc>
              <a:spcBef>
                <a:spcPts val="0"/>
              </a:spcBef>
              <a:spcAft>
                <a:spcPts val="0"/>
              </a:spcAft>
            </a:defPPr>
            <a:lvl1pPr marL="6350" marR="0" lvl="0" indent="0" algn="l" defTabSz="914400" rtl="0" eaLnBrk="1" fontAlgn="auto" latinLnBrk="0" hangingPunct="1">
              <a:lnSpc>
                <a:spcPct val="90000"/>
              </a:lnSpc>
              <a:spcBef>
                <a:spcPts val="500"/>
              </a:spcBef>
              <a:spcAft>
                <a:spcPts val="0"/>
              </a:spcAft>
              <a:buClr>
                <a:schemeClr val="lt1"/>
              </a:buClr>
              <a:buSzPts val="1500"/>
              <a:buFont typeface="Arial"/>
              <a:buNone/>
              <a:tabLst/>
              <a:defRPr lang="en-US" sz="1800" b="0" i="0" u="none" strike="noStrike" cap="none" baseline="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marL="406400" marR="0" lvl="1" indent="-176213" algn="ctr" defTabSz="914400" rtl="0" eaLnBrk="1" fontAlgn="auto" latinLnBrk="0" hangingPunct="1">
              <a:lnSpc>
                <a:spcPct val="90000"/>
              </a:lnSpc>
              <a:spcBef>
                <a:spcPts val="500"/>
              </a:spcBef>
              <a:spcAft>
                <a:spcPts val="0"/>
              </a:spcAft>
              <a:buClr>
                <a:schemeClr val="dk1"/>
              </a:buClr>
              <a:buSzPts val="1500"/>
              <a:buFont typeface="Arial" panose="020B0604020202020204" pitchFamily="34" charset="0"/>
              <a:buNone/>
              <a:tabLst>
                <a:tab pos="222250" algn="l"/>
              </a:tabLst>
              <a:defRPr sz="1500" b="0" i="0" u="none" strike="noStrike" cap="none">
                <a:solidFill>
                  <a:schemeClr val="tx2"/>
                </a:solidFill>
                <a:latin typeface="+mn-lt"/>
                <a:ea typeface="Arial"/>
                <a:cs typeface="Arial"/>
                <a:sym typeface="Arial"/>
              </a:defRPr>
            </a:lvl2pPr>
            <a:lvl3pPr marL="630238" marR="0" lvl="2" indent="-223838" algn="ctr" defTabSz="914400" rtl="0" eaLnBrk="1" fontAlgn="auto" latinLnBrk="0" hangingPunct="1">
              <a:lnSpc>
                <a:spcPct val="90000"/>
              </a:lnSpc>
              <a:spcBef>
                <a:spcPts val="500"/>
              </a:spcBef>
              <a:spcAft>
                <a:spcPts val="0"/>
              </a:spcAft>
              <a:buClr>
                <a:schemeClr val="dk1"/>
              </a:buClr>
              <a:buSzPts val="1400"/>
              <a:buFont typeface="Arial"/>
              <a:buNone/>
              <a:tabLst/>
              <a:defRPr sz="1400" b="0" i="0" u="none" strike="noStrike" cap="none">
                <a:solidFill>
                  <a:schemeClr val="tx2"/>
                </a:solidFill>
                <a:latin typeface="+mn-lt"/>
                <a:ea typeface="Arial"/>
                <a:cs typeface="Arial"/>
                <a:sym typeface="Arial"/>
              </a:defRPr>
            </a:lvl3pPr>
            <a:lvl4pPr marL="806450" marR="0" lvl="3" indent="-176213" algn="ctr" defTabSz="914400" rtl="0" eaLnBrk="1" fontAlgn="auto" latinLnBrk="0" hangingPunct="1">
              <a:lnSpc>
                <a:spcPct val="90000"/>
              </a:lnSpc>
              <a:spcBef>
                <a:spcPts val="500"/>
              </a:spcBef>
              <a:spcAft>
                <a:spcPts val="0"/>
              </a:spcAft>
              <a:buClr>
                <a:schemeClr val="dk1"/>
              </a:buClr>
              <a:buSzPts val="1200"/>
              <a:buFont typeface="Arial" panose="020B0604020202020204" pitchFamily="34" charset="0"/>
              <a:buNone/>
              <a:tabLst/>
              <a:defRPr sz="1200" b="0" i="0" u="none" strike="noStrike" cap="none">
                <a:solidFill>
                  <a:schemeClr val="tx2"/>
                </a:solidFill>
                <a:latin typeface="+mn-lt"/>
                <a:ea typeface="Arial"/>
                <a:cs typeface="Arial"/>
                <a:sym typeface="Arial"/>
              </a:defRPr>
            </a:lvl4pPr>
            <a:lvl5pPr marL="973138" marR="0" lvl="4" indent="-166688" algn="ctr" defTabSz="914400" rtl="0" eaLnBrk="1" fontAlgn="auto" latinLnBrk="0" hangingPunct="1">
              <a:lnSpc>
                <a:spcPct val="90000"/>
              </a:lnSpc>
              <a:spcBef>
                <a:spcPts val="500"/>
              </a:spcBef>
              <a:spcAft>
                <a:spcPts val="0"/>
              </a:spcAft>
              <a:buClr>
                <a:schemeClr val="dk1"/>
              </a:buClr>
              <a:buSzPts val="1200"/>
              <a:buFont typeface="Arial"/>
              <a:buNone/>
              <a:tabLst/>
              <a:defRPr sz="1200" b="0" i="0" u="none" strike="noStrike" cap="none">
                <a:solidFill>
                  <a:schemeClr val="tx2"/>
                </a:solidFill>
                <a:latin typeface="+mn-lt"/>
                <a:ea typeface="Arial"/>
                <a:cs typeface="Arial"/>
                <a:sym typeface="Arial"/>
              </a:defRPr>
            </a:lvl5pPr>
            <a:lvl6pPr marR="0" lvl="5" algn="ctr" rtl="0" eaLnBrk="1" hangingPunct="1">
              <a:lnSpc>
                <a:spcPct val="90000"/>
              </a:lnSpc>
              <a:spcBef>
                <a:spcPts val="5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6pPr>
            <a:lvl7pPr marR="0" lvl="6" algn="ctr" rtl="0" eaLnBrk="1" hangingPunct="1">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7pPr>
            <a:lvl8pPr marR="0" lvl="7" algn="ctr" rtl="0" eaLnBrk="1" hangingPunct="1">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8pPr>
            <a:lvl9pPr marR="0" lvl="8" algn="ctr" rtl="0" eaLnBrk="1" hangingPunct="1">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9pPr>
          </a:lstStyle>
          <a:p>
            <a:r>
              <a:rPr lang="en-GB" b="1" dirty="0"/>
              <a:t>@fawazghali</a:t>
            </a:r>
          </a:p>
        </p:txBody>
      </p:sp>
      <p:pic>
        <p:nvPicPr>
          <p:cNvPr id="3" name="Picture 6" descr="White twitter 4 icon - Free white social icons">
            <a:extLst>
              <a:ext uri="{FF2B5EF4-FFF2-40B4-BE49-F238E27FC236}">
                <a16:creationId xmlns:a16="http://schemas.microsoft.com/office/drawing/2014/main" id="{3FA85C42-1634-558D-E90A-7493CFBE5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348" y="4078254"/>
            <a:ext cx="387418" cy="3874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Black And White Linkedin Icon #243811 - Free Icons Library">
            <a:extLst>
              <a:ext uri="{FF2B5EF4-FFF2-40B4-BE49-F238E27FC236}">
                <a16:creationId xmlns:a16="http://schemas.microsoft.com/office/drawing/2014/main" id="{270BEB58-F502-796E-38CC-6D97AAF932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535" y="4078254"/>
            <a:ext cx="387418" cy="387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125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865F-75D5-2FDD-6195-E8D0DF97A6E0}"/>
              </a:ext>
            </a:extLst>
          </p:cNvPr>
          <p:cNvSpPr>
            <a:spLocks noGrp="1"/>
          </p:cNvSpPr>
          <p:nvPr>
            <p:ph type="title"/>
          </p:nvPr>
        </p:nvSpPr>
        <p:spPr>
          <a:xfrm>
            <a:off x="227621" y="227622"/>
            <a:ext cx="8688758" cy="360088"/>
          </a:xfrm>
        </p:spPr>
        <p:txBody>
          <a:bodyPr anchor="t">
            <a:normAutofit/>
          </a:bodyPr>
          <a:lstStyle/>
          <a:p>
            <a:r>
              <a:rPr lang="en-US" dirty="0"/>
              <a:t>What is real-time?</a:t>
            </a:r>
          </a:p>
        </p:txBody>
      </p:sp>
      <p:sp>
        <p:nvSpPr>
          <p:cNvPr id="7" name="Content Placeholder 2">
            <a:extLst>
              <a:ext uri="{FF2B5EF4-FFF2-40B4-BE49-F238E27FC236}">
                <a16:creationId xmlns:a16="http://schemas.microsoft.com/office/drawing/2014/main" id="{A37661BF-8D20-FF64-B785-07BFC8950836}"/>
              </a:ext>
            </a:extLst>
          </p:cNvPr>
          <p:cNvSpPr>
            <a:spLocks noGrp="1"/>
          </p:cNvSpPr>
          <p:nvPr>
            <p:ph sz="quarter" idx="10"/>
          </p:nvPr>
        </p:nvSpPr>
        <p:spPr>
          <a:xfrm>
            <a:off x="227013" y="666751"/>
            <a:ext cx="8688758" cy="4096512"/>
          </a:xfrm>
        </p:spPr>
        <p:txBody>
          <a:bodyPr/>
          <a:lstStyle/>
          <a:p>
            <a:r>
              <a:rPr lang="en-US" b="1" dirty="0"/>
              <a:t>Nanoseconds</a:t>
            </a:r>
            <a:r>
              <a:rPr lang="en-US" dirty="0"/>
              <a:t>: A nanosecond (ns) is one billionth of a second.</a:t>
            </a:r>
          </a:p>
          <a:p>
            <a:r>
              <a:rPr lang="en-US" b="1" dirty="0"/>
              <a:t>Microseconds</a:t>
            </a:r>
            <a:r>
              <a:rPr lang="en-US" dirty="0"/>
              <a:t>: A microsecond (µs) is one-millionth of a second.</a:t>
            </a:r>
          </a:p>
          <a:p>
            <a:r>
              <a:rPr lang="en-US" b="1" dirty="0"/>
              <a:t>Milliseconds</a:t>
            </a:r>
            <a:r>
              <a:rPr lang="en-US" dirty="0"/>
              <a:t>: A millisecond (ms) is one one-thousandth of a second.</a:t>
            </a:r>
          </a:p>
          <a:p>
            <a:endParaRPr lang="en-US" dirty="0"/>
          </a:p>
          <a:p>
            <a:pPr marL="0" indent="0">
              <a:buNone/>
            </a:pPr>
            <a:r>
              <a:rPr lang="en-US" dirty="0"/>
              <a:t>Examples:</a:t>
            </a:r>
          </a:p>
          <a:p>
            <a:r>
              <a:rPr lang="en-US" dirty="0"/>
              <a:t>The camera flash illuminates for 1,000 microseconds, or 1 milliseconds.</a:t>
            </a:r>
          </a:p>
          <a:p>
            <a:r>
              <a:rPr lang="en-US" dirty="0"/>
              <a:t>Camera shutter speed for 4,000 microseconds or 4 milliseconds.</a:t>
            </a:r>
          </a:p>
          <a:p>
            <a:r>
              <a:rPr lang="en-US" dirty="0"/>
              <a:t>Avg. human eye blink takes 350 milliseconds (just over 1⁄3 second).</a:t>
            </a:r>
          </a:p>
          <a:p>
            <a:r>
              <a:rPr lang="en-US" dirty="0"/>
              <a:t>Avg human finger snap takes 150 milliseconds (just over 1⁄7 second).</a:t>
            </a:r>
          </a:p>
          <a:p>
            <a:r>
              <a:rPr lang="en-US" dirty="0"/>
              <a:t>Hazelcast use-cases: microseconds to milliseconds, milliseconds to seconds</a:t>
            </a:r>
          </a:p>
          <a:p>
            <a:pPr lvl="1"/>
            <a:endParaRPr lang="en-US" dirty="0"/>
          </a:p>
        </p:txBody>
      </p:sp>
    </p:spTree>
    <p:extLst>
      <p:ext uri="{BB962C8B-B14F-4D97-AF65-F5344CB8AC3E}">
        <p14:creationId xmlns:p14="http://schemas.microsoft.com/office/powerpoint/2010/main" val="1282684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20B7B-D208-0C5F-0DAD-02A36079A1D4}"/>
              </a:ext>
            </a:extLst>
          </p:cNvPr>
          <p:cNvSpPr>
            <a:spLocks noGrp="1"/>
          </p:cNvSpPr>
          <p:nvPr>
            <p:ph type="title"/>
          </p:nvPr>
        </p:nvSpPr>
        <p:spPr/>
        <p:txBody>
          <a:bodyPr/>
          <a:lstStyle/>
          <a:p>
            <a:r>
              <a:rPr lang="en-US" dirty="0"/>
              <a:t>Real-time is everywhere!</a:t>
            </a:r>
          </a:p>
        </p:txBody>
      </p:sp>
      <p:sp>
        <p:nvSpPr>
          <p:cNvPr id="4" name="Content Placeholder 3">
            <a:extLst>
              <a:ext uri="{FF2B5EF4-FFF2-40B4-BE49-F238E27FC236}">
                <a16:creationId xmlns:a16="http://schemas.microsoft.com/office/drawing/2014/main" id="{03F3D563-EBC5-9774-BF41-F252A1E2BF8B}"/>
              </a:ext>
            </a:extLst>
          </p:cNvPr>
          <p:cNvSpPr>
            <a:spLocks noGrp="1"/>
          </p:cNvSpPr>
          <p:nvPr>
            <p:ph sz="quarter" idx="10"/>
          </p:nvPr>
        </p:nvSpPr>
        <p:spPr/>
        <p:txBody>
          <a:bodyPr/>
          <a:lstStyle/>
          <a:p>
            <a:pPr lvl="0">
              <a:lnSpc>
                <a:spcPct val="100000"/>
              </a:lnSpc>
              <a:spcBef>
                <a:spcPts val="500"/>
              </a:spcBef>
              <a:buSzPct val="123552"/>
            </a:pPr>
            <a:r>
              <a:rPr lang="en-US" dirty="0">
                <a:solidFill>
                  <a:schemeClr val="accent1"/>
                </a:solidFill>
              </a:rPr>
              <a:t>While</a:t>
            </a:r>
            <a:r>
              <a:rPr lang="en-US" dirty="0"/>
              <a:t> the customer is banking</a:t>
            </a:r>
          </a:p>
          <a:p>
            <a:pPr lvl="0">
              <a:lnSpc>
                <a:spcPct val="100000"/>
              </a:lnSpc>
              <a:spcBef>
                <a:spcPts val="500"/>
              </a:spcBef>
              <a:buSzPct val="123552"/>
            </a:pPr>
            <a:r>
              <a:rPr lang="en-US" dirty="0">
                <a:solidFill>
                  <a:schemeClr val="accent1"/>
                </a:solidFill>
              </a:rPr>
              <a:t>When</a:t>
            </a:r>
            <a:r>
              <a:rPr lang="en-US" dirty="0"/>
              <a:t> the customer is shopping</a:t>
            </a:r>
          </a:p>
          <a:p>
            <a:pPr lvl="0">
              <a:lnSpc>
                <a:spcPct val="100000"/>
              </a:lnSpc>
              <a:spcBef>
                <a:spcPts val="500"/>
              </a:spcBef>
              <a:buSzPct val="123552"/>
            </a:pPr>
            <a:r>
              <a:rPr lang="en-US" dirty="0">
                <a:solidFill>
                  <a:schemeClr val="accent1"/>
                </a:solidFill>
              </a:rPr>
              <a:t>During</a:t>
            </a:r>
            <a:r>
              <a:rPr lang="en-US" dirty="0"/>
              <a:t> a fraudulent event</a:t>
            </a:r>
          </a:p>
          <a:p>
            <a:pPr lvl="0">
              <a:lnSpc>
                <a:spcPct val="100000"/>
              </a:lnSpc>
              <a:spcBef>
                <a:spcPts val="500"/>
              </a:spcBef>
              <a:buSzPct val="123552"/>
            </a:pPr>
            <a:r>
              <a:rPr lang="en-US" dirty="0">
                <a:solidFill>
                  <a:schemeClr val="accent1"/>
                </a:solidFill>
              </a:rPr>
              <a:t>Before</a:t>
            </a:r>
            <a:r>
              <a:rPr lang="en-US" dirty="0"/>
              <a:t> a process breaks</a:t>
            </a:r>
          </a:p>
          <a:p>
            <a:pPr lvl="0">
              <a:lnSpc>
                <a:spcPct val="100000"/>
              </a:lnSpc>
              <a:spcBef>
                <a:spcPts val="500"/>
              </a:spcBef>
              <a:buSzPct val="123552"/>
            </a:pPr>
            <a:r>
              <a:rPr lang="en-US" dirty="0">
                <a:solidFill>
                  <a:schemeClr val="accent1"/>
                </a:solidFill>
              </a:rPr>
              <a:t>When </a:t>
            </a:r>
            <a:r>
              <a:rPr lang="en-US" dirty="0"/>
              <a:t>a patient needs attention</a:t>
            </a:r>
          </a:p>
          <a:p>
            <a:pPr marL="0" indent="0">
              <a:buNone/>
            </a:pPr>
            <a:endParaRPr lang="en-US" dirty="0"/>
          </a:p>
        </p:txBody>
      </p:sp>
      <p:grpSp>
        <p:nvGrpSpPr>
          <p:cNvPr id="65" name="Google Shape;274;p103">
            <a:extLst>
              <a:ext uri="{FF2B5EF4-FFF2-40B4-BE49-F238E27FC236}">
                <a16:creationId xmlns:a16="http://schemas.microsoft.com/office/drawing/2014/main" id="{298BDBDF-DB70-E72D-7D18-B96E452436C7}"/>
              </a:ext>
            </a:extLst>
          </p:cNvPr>
          <p:cNvGrpSpPr/>
          <p:nvPr/>
        </p:nvGrpSpPr>
        <p:grpSpPr>
          <a:xfrm>
            <a:off x="3066182" y="1166448"/>
            <a:ext cx="4497768" cy="3215454"/>
            <a:chOff x="1170575" y="1061368"/>
            <a:chExt cx="5059836" cy="3617277"/>
          </a:xfrm>
        </p:grpSpPr>
        <p:pic>
          <p:nvPicPr>
            <p:cNvPr id="66" name="Google Shape;275;p103">
              <a:extLst>
                <a:ext uri="{FF2B5EF4-FFF2-40B4-BE49-F238E27FC236}">
                  <a16:creationId xmlns:a16="http://schemas.microsoft.com/office/drawing/2014/main" id="{84BE2DDC-C8C6-1A0E-8783-CE1F9E9CD26D}"/>
                </a:ext>
              </a:extLst>
            </p:cNvPr>
            <p:cNvPicPr preferRelativeResize="0"/>
            <p:nvPr/>
          </p:nvPicPr>
          <p:blipFill rotWithShape="1">
            <a:blip r:embed="rId2">
              <a:alphaModFix/>
            </a:blip>
            <a:srcRect/>
            <a:stretch/>
          </p:blipFill>
          <p:spPr>
            <a:xfrm>
              <a:off x="3280462" y="2682999"/>
              <a:ext cx="499411" cy="396272"/>
            </a:xfrm>
            <a:prstGeom prst="rect">
              <a:avLst/>
            </a:prstGeom>
            <a:noFill/>
            <a:ln>
              <a:noFill/>
            </a:ln>
          </p:spPr>
        </p:pic>
        <p:grpSp>
          <p:nvGrpSpPr>
            <p:cNvPr id="67" name="Google Shape;276;p103">
              <a:extLst>
                <a:ext uri="{FF2B5EF4-FFF2-40B4-BE49-F238E27FC236}">
                  <a16:creationId xmlns:a16="http://schemas.microsoft.com/office/drawing/2014/main" id="{3C9988BF-D3C1-1BF3-3FB7-7AD7288E0011}"/>
                </a:ext>
              </a:extLst>
            </p:cNvPr>
            <p:cNvGrpSpPr/>
            <p:nvPr/>
          </p:nvGrpSpPr>
          <p:grpSpPr>
            <a:xfrm>
              <a:off x="1420587" y="1291599"/>
              <a:ext cx="4809824" cy="3210326"/>
              <a:chOff x="1468772" y="1228987"/>
              <a:chExt cx="2683090" cy="2706910"/>
            </a:xfrm>
          </p:grpSpPr>
          <p:cxnSp>
            <p:nvCxnSpPr>
              <p:cNvPr id="76" name="Google Shape;277;p103">
                <a:extLst>
                  <a:ext uri="{FF2B5EF4-FFF2-40B4-BE49-F238E27FC236}">
                    <a16:creationId xmlns:a16="http://schemas.microsoft.com/office/drawing/2014/main" id="{FCADD47A-5FFC-F9C6-669D-9570280E7043}"/>
                  </a:ext>
                </a:extLst>
              </p:cNvPr>
              <p:cNvCxnSpPr/>
              <p:nvPr/>
            </p:nvCxnSpPr>
            <p:spPr>
              <a:xfrm rot="10800000">
                <a:off x="1470991" y="1228987"/>
                <a:ext cx="0" cy="2706910"/>
              </a:xfrm>
              <a:prstGeom prst="straightConnector1">
                <a:avLst/>
              </a:prstGeom>
              <a:noFill/>
              <a:ln w="28575" cap="flat" cmpd="sng">
                <a:solidFill>
                  <a:schemeClr val="lt1"/>
                </a:solidFill>
                <a:prstDash val="solid"/>
                <a:round/>
                <a:headEnd type="none" w="sm" len="sm"/>
                <a:tailEnd type="triangle" w="med" len="med"/>
              </a:ln>
            </p:spPr>
          </p:cxnSp>
          <p:cxnSp>
            <p:nvCxnSpPr>
              <p:cNvPr id="77" name="Google Shape;278;p103">
                <a:extLst>
                  <a:ext uri="{FF2B5EF4-FFF2-40B4-BE49-F238E27FC236}">
                    <a16:creationId xmlns:a16="http://schemas.microsoft.com/office/drawing/2014/main" id="{D6F243FB-A105-A021-1261-F0674B4B22B2}"/>
                  </a:ext>
                </a:extLst>
              </p:cNvPr>
              <p:cNvCxnSpPr/>
              <p:nvPr/>
            </p:nvCxnSpPr>
            <p:spPr>
              <a:xfrm rot="10800000" flipH="1">
                <a:off x="1468772" y="3916406"/>
                <a:ext cx="2683090" cy="1"/>
              </a:xfrm>
              <a:prstGeom prst="straightConnector1">
                <a:avLst/>
              </a:prstGeom>
              <a:noFill/>
              <a:ln w="28575" cap="flat" cmpd="sng">
                <a:solidFill>
                  <a:schemeClr val="lt1"/>
                </a:solidFill>
                <a:prstDash val="solid"/>
                <a:round/>
                <a:headEnd type="none" w="sm" len="sm"/>
                <a:tailEnd type="triangle" w="med" len="med"/>
              </a:ln>
            </p:spPr>
          </p:cxnSp>
        </p:grpSp>
        <p:grpSp>
          <p:nvGrpSpPr>
            <p:cNvPr id="68" name="Google Shape;279;p103">
              <a:extLst>
                <a:ext uri="{FF2B5EF4-FFF2-40B4-BE49-F238E27FC236}">
                  <a16:creationId xmlns:a16="http://schemas.microsoft.com/office/drawing/2014/main" id="{2FC7ED5D-F7CA-DBB8-1B9A-E5621BC111D2}"/>
                </a:ext>
              </a:extLst>
            </p:cNvPr>
            <p:cNvGrpSpPr/>
            <p:nvPr/>
          </p:nvGrpSpPr>
          <p:grpSpPr>
            <a:xfrm>
              <a:off x="1170575" y="2758020"/>
              <a:ext cx="3226866" cy="1920625"/>
              <a:chOff x="859101" y="1640837"/>
              <a:chExt cx="4803226" cy="2858871"/>
            </a:xfrm>
          </p:grpSpPr>
          <p:sp>
            <p:nvSpPr>
              <p:cNvPr id="73" name="Google Shape;280;p103">
                <a:extLst>
                  <a:ext uri="{FF2B5EF4-FFF2-40B4-BE49-F238E27FC236}">
                    <a16:creationId xmlns:a16="http://schemas.microsoft.com/office/drawing/2014/main" id="{113A8A49-EDB2-06BB-BF82-949632082C5C}"/>
                  </a:ext>
                </a:extLst>
              </p:cNvPr>
              <p:cNvSpPr/>
              <p:nvPr/>
            </p:nvSpPr>
            <p:spPr>
              <a:xfrm rot="10800000" flipH="1">
                <a:off x="859101" y="1640837"/>
                <a:ext cx="2326309" cy="2326309"/>
              </a:xfrm>
              <a:prstGeom prst="arc">
                <a:avLst>
                  <a:gd name="adj1" fmla="val 16200000"/>
                  <a:gd name="adj2" fmla="val 19171079"/>
                </a:avLst>
              </a:prstGeom>
              <a:noFill/>
              <a:ln w="28575"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74" name="Google Shape;281;p103">
                <a:extLst>
                  <a:ext uri="{FF2B5EF4-FFF2-40B4-BE49-F238E27FC236}">
                    <a16:creationId xmlns:a16="http://schemas.microsoft.com/office/drawing/2014/main" id="{26B43965-0EAF-8998-E948-A496416F0F04}"/>
                  </a:ext>
                </a:extLst>
              </p:cNvPr>
              <p:cNvCxnSpPr/>
              <p:nvPr/>
            </p:nvCxnSpPr>
            <p:spPr>
              <a:xfrm rot="10800000" flipH="1">
                <a:off x="2895736" y="2571750"/>
                <a:ext cx="726695" cy="1001228"/>
              </a:xfrm>
              <a:prstGeom prst="straightConnector1">
                <a:avLst/>
              </a:prstGeom>
              <a:noFill/>
              <a:ln w="28575" cap="flat" cmpd="sng">
                <a:solidFill>
                  <a:srgbClr val="A5A5A5"/>
                </a:solidFill>
                <a:prstDash val="solid"/>
                <a:round/>
                <a:headEnd type="none" w="sm" len="sm"/>
                <a:tailEnd type="none" w="sm" len="sm"/>
              </a:ln>
            </p:spPr>
          </p:cxnSp>
          <p:sp>
            <p:nvSpPr>
              <p:cNvPr id="75" name="Google Shape;282;p103">
                <a:extLst>
                  <a:ext uri="{FF2B5EF4-FFF2-40B4-BE49-F238E27FC236}">
                    <a16:creationId xmlns:a16="http://schemas.microsoft.com/office/drawing/2014/main" id="{7143F169-B386-9B67-C18B-4312718E7DA9}"/>
                  </a:ext>
                </a:extLst>
              </p:cNvPr>
              <p:cNvSpPr/>
              <p:nvPr/>
            </p:nvSpPr>
            <p:spPr>
              <a:xfrm flipH="1">
                <a:off x="3336018" y="2173399"/>
                <a:ext cx="2326309" cy="2326309"/>
              </a:xfrm>
              <a:prstGeom prst="arc">
                <a:avLst>
                  <a:gd name="adj1" fmla="val 16200000"/>
                  <a:gd name="adj2" fmla="val 19171079"/>
                </a:avLst>
              </a:prstGeom>
              <a:noFill/>
              <a:ln w="28575"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69" name="Google Shape;283;p103">
              <a:extLst>
                <a:ext uri="{FF2B5EF4-FFF2-40B4-BE49-F238E27FC236}">
                  <a16:creationId xmlns:a16="http://schemas.microsoft.com/office/drawing/2014/main" id="{8486F49D-253D-01C6-28EB-20488EDA92F2}"/>
                </a:ext>
              </a:extLst>
            </p:cNvPr>
            <p:cNvGrpSpPr/>
            <p:nvPr/>
          </p:nvGrpSpPr>
          <p:grpSpPr>
            <a:xfrm>
              <a:off x="2678331" y="1061368"/>
              <a:ext cx="3226866" cy="1920625"/>
              <a:chOff x="859101" y="1640837"/>
              <a:chExt cx="4803226" cy="2858871"/>
            </a:xfrm>
          </p:grpSpPr>
          <p:sp>
            <p:nvSpPr>
              <p:cNvPr id="70" name="Google Shape;284;p103">
                <a:extLst>
                  <a:ext uri="{FF2B5EF4-FFF2-40B4-BE49-F238E27FC236}">
                    <a16:creationId xmlns:a16="http://schemas.microsoft.com/office/drawing/2014/main" id="{47E01758-B4A5-2BC8-9CE2-594DAB4B863B}"/>
                  </a:ext>
                </a:extLst>
              </p:cNvPr>
              <p:cNvSpPr/>
              <p:nvPr/>
            </p:nvSpPr>
            <p:spPr>
              <a:xfrm rot="10800000" flipH="1">
                <a:off x="859101" y="1640837"/>
                <a:ext cx="2326309" cy="2326309"/>
              </a:xfrm>
              <a:prstGeom prst="arc">
                <a:avLst>
                  <a:gd name="adj1" fmla="val 16200000"/>
                  <a:gd name="adj2" fmla="val 19171079"/>
                </a:avLst>
              </a:prstGeom>
              <a:noFill/>
              <a:ln w="28575" cap="flat" cmpd="sng">
                <a:solidFill>
                  <a:srgbClr val="8DFFF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71" name="Google Shape;285;p103">
                <a:extLst>
                  <a:ext uri="{FF2B5EF4-FFF2-40B4-BE49-F238E27FC236}">
                    <a16:creationId xmlns:a16="http://schemas.microsoft.com/office/drawing/2014/main" id="{9422C397-4C8B-3266-803E-EDE66EB36725}"/>
                  </a:ext>
                </a:extLst>
              </p:cNvPr>
              <p:cNvCxnSpPr/>
              <p:nvPr/>
            </p:nvCxnSpPr>
            <p:spPr>
              <a:xfrm rot="10800000" flipH="1">
                <a:off x="2895736" y="2571750"/>
                <a:ext cx="726695" cy="1001228"/>
              </a:xfrm>
              <a:prstGeom prst="straightConnector1">
                <a:avLst/>
              </a:prstGeom>
              <a:noFill/>
              <a:ln w="28575" cap="flat" cmpd="sng">
                <a:solidFill>
                  <a:srgbClr val="8DFFFD"/>
                </a:solidFill>
                <a:prstDash val="solid"/>
                <a:round/>
                <a:headEnd type="none" w="sm" len="sm"/>
                <a:tailEnd type="none" w="sm" len="sm"/>
              </a:ln>
            </p:spPr>
          </p:cxnSp>
          <p:sp>
            <p:nvSpPr>
              <p:cNvPr id="72" name="Google Shape;286;p103">
                <a:extLst>
                  <a:ext uri="{FF2B5EF4-FFF2-40B4-BE49-F238E27FC236}">
                    <a16:creationId xmlns:a16="http://schemas.microsoft.com/office/drawing/2014/main" id="{1056CD16-ED6F-C395-8210-BC218319815C}"/>
                  </a:ext>
                </a:extLst>
              </p:cNvPr>
              <p:cNvSpPr/>
              <p:nvPr/>
            </p:nvSpPr>
            <p:spPr>
              <a:xfrm flipH="1">
                <a:off x="3336018" y="2173399"/>
                <a:ext cx="2326309" cy="2326309"/>
              </a:xfrm>
              <a:prstGeom prst="arc">
                <a:avLst>
                  <a:gd name="adj1" fmla="val 16200000"/>
                  <a:gd name="adj2" fmla="val 19171079"/>
                </a:avLst>
              </a:prstGeom>
              <a:noFill/>
              <a:ln w="28575" cap="flat" cmpd="sng">
                <a:solidFill>
                  <a:srgbClr val="8DFFF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sp>
        <p:nvSpPr>
          <p:cNvPr id="79" name="Google Shape;288;p103">
            <a:extLst>
              <a:ext uri="{FF2B5EF4-FFF2-40B4-BE49-F238E27FC236}">
                <a16:creationId xmlns:a16="http://schemas.microsoft.com/office/drawing/2014/main" id="{2649C35A-1577-9DEF-7FBD-836FB13F20D9}"/>
              </a:ext>
            </a:extLst>
          </p:cNvPr>
          <p:cNvSpPr txBox="1"/>
          <p:nvPr/>
        </p:nvSpPr>
        <p:spPr>
          <a:xfrm>
            <a:off x="3302505" y="4254577"/>
            <a:ext cx="427552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2"/>
                </a:solidFill>
                <a:latin typeface="Arial"/>
                <a:ea typeface="Arial"/>
                <a:cs typeface="Arial"/>
                <a:sym typeface="Arial"/>
              </a:rPr>
              <a:t>2010		2020		2030</a:t>
            </a:r>
            <a:endParaRPr sz="1400" b="0" i="0" u="none" strike="noStrike" cap="none">
              <a:solidFill>
                <a:srgbClr val="000000"/>
              </a:solidFill>
              <a:latin typeface="Arial"/>
              <a:ea typeface="Arial"/>
              <a:cs typeface="Arial"/>
              <a:sym typeface="Arial"/>
            </a:endParaRPr>
          </a:p>
        </p:txBody>
      </p:sp>
      <p:sp>
        <p:nvSpPr>
          <p:cNvPr id="80" name="Google Shape;289;p103">
            <a:extLst>
              <a:ext uri="{FF2B5EF4-FFF2-40B4-BE49-F238E27FC236}">
                <a16:creationId xmlns:a16="http://schemas.microsoft.com/office/drawing/2014/main" id="{0F580987-1A64-D8B0-AEEC-ECAFBB8B66E3}"/>
              </a:ext>
            </a:extLst>
          </p:cNvPr>
          <p:cNvSpPr txBox="1"/>
          <p:nvPr/>
        </p:nvSpPr>
        <p:spPr>
          <a:xfrm>
            <a:off x="3066181" y="1371104"/>
            <a:ext cx="912429"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dirty="0">
                <a:solidFill>
                  <a:schemeClr val="lt2"/>
                </a:solidFill>
                <a:latin typeface="Arial"/>
                <a:ea typeface="Arial"/>
                <a:cs typeface="Arial"/>
                <a:sym typeface="Arial"/>
              </a:rPr>
              <a:t>Value</a:t>
            </a:r>
            <a:endParaRPr sz="1400" b="0" i="0" u="none" strike="noStrike" cap="none" dirty="0">
              <a:solidFill>
                <a:srgbClr val="000000"/>
              </a:solidFill>
              <a:latin typeface="Arial"/>
              <a:ea typeface="Arial"/>
              <a:cs typeface="Arial"/>
              <a:sym typeface="Arial"/>
            </a:endParaRPr>
          </a:p>
        </p:txBody>
      </p:sp>
      <p:sp>
        <p:nvSpPr>
          <p:cNvPr id="83" name="Google Shape;292;p103">
            <a:extLst>
              <a:ext uri="{FF2B5EF4-FFF2-40B4-BE49-F238E27FC236}">
                <a16:creationId xmlns:a16="http://schemas.microsoft.com/office/drawing/2014/main" id="{3ABCF888-9BF2-5487-3E50-209BC50262FE}"/>
              </a:ext>
            </a:extLst>
          </p:cNvPr>
          <p:cNvSpPr txBox="1"/>
          <p:nvPr/>
        </p:nvSpPr>
        <p:spPr>
          <a:xfrm>
            <a:off x="5917447" y="1998729"/>
            <a:ext cx="136928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accent1"/>
                </a:solidFill>
                <a:latin typeface="Arial"/>
                <a:ea typeface="Arial"/>
                <a:cs typeface="Arial"/>
                <a:sym typeface="Arial"/>
              </a:rPr>
              <a:t>Real-Time</a:t>
            </a:r>
            <a:endParaRPr sz="1400" b="0" i="0" u="none" strike="noStrike" cap="none">
              <a:solidFill>
                <a:srgbClr val="000000"/>
              </a:solidFill>
              <a:latin typeface="Arial"/>
              <a:ea typeface="Arial"/>
              <a:cs typeface="Arial"/>
              <a:sym typeface="Arial"/>
            </a:endParaRPr>
          </a:p>
        </p:txBody>
      </p:sp>
      <p:sp>
        <p:nvSpPr>
          <p:cNvPr id="84" name="Google Shape;293;p103">
            <a:extLst>
              <a:ext uri="{FF2B5EF4-FFF2-40B4-BE49-F238E27FC236}">
                <a16:creationId xmlns:a16="http://schemas.microsoft.com/office/drawing/2014/main" id="{C7F6EED3-1A47-461C-A0FE-DDFCF40CE36D}"/>
              </a:ext>
            </a:extLst>
          </p:cNvPr>
          <p:cNvSpPr txBox="1"/>
          <p:nvPr/>
        </p:nvSpPr>
        <p:spPr>
          <a:xfrm>
            <a:off x="4653334" y="3435009"/>
            <a:ext cx="84029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A5A5A5"/>
                </a:solidFill>
                <a:latin typeface="Arial"/>
                <a:ea typeface="Arial"/>
                <a:cs typeface="Arial"/>
                <a:sym typeface="Arial"/>
              </a:rPr>
              <a:t>Batch</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7518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9"/>
          <p:cNvSpPr txBox="1">
            <a:spLocks noGrp="1"/>
          </p:cNvSpPr>
          <p:nvPr>
            <p:ph type="title"/>
          </p:nvPr>
        </p:nvSpPr>
        <p:spPr>
          <a:xfrm>
            <a:off x="227621" y="227622"/>
            <a:ext cx="8688758" cy="360088"/>
          </a:xfrm>
          <a:prstGeom prst="rect">
            <a:avLst/>
          </a:prstGeom>
          <a:noFill/>
          <a:ln>
            <a:noFill/>
          </a:ln>
        </p:spPr>
        <p:txBody>
          <a:bodyPr spcFirstLastPara="1" wrap="square" lIns="64000" tIns="0" rIns="64000" bIns="0" anchor="t" anchorCtr="0">
            <a:normAutofit/>
          </a:bodyPr>
          <a:lstStyle/>
          <a:p>
            <a:pPr marL="0" lvl="0" indent="0" algn="l" rtl="0">
              <a:lnSpc>
                <a:spcPct val="90000"/>
              </a:lnSpc>
              <a:spcBef>
                <a:spcPts val="0"/>
              </a:spcBef>
              <a:spcAft>
                <a:spcPts val="0"/>
              </a:spcAft>
              <a:buSzPct val="55555"/>
              <a:buNone/>
            </a:pPr>
            <a:r>
              <a:rPr lang="en-US" dirty="0"/>
              <a:t>Caching vs Stream Processing</a:t>
            </a:r>
            <a:endParaRPr dirty="0"/>
          </a:p>
        </p:txBody>
      </p:sp>
      <p:sp>
        <p:nvSpPr>
          <p:cNvPr id="1411" name="Google Shape;1411;p9"/>
          <p:cNvSpPr/>
          <p:nvPr/>
        </p:nvSpPr>
        <p:spPr>
          <a:xfrm>
            <a:off x="598773" y="1626064"/>
            <a:ext cx="3566160" cy="2176272"/>
          </a:xfrm>
          <a:prstGeom prst="ellipse">
            <a:avLst/>
          </a:prstGeom>
          <a:no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12" name="Google Shape;1412;p9"/>
          <p:cNvSpPr/>
          <p:nvPr/>
        </p:nvSpPr>
        <p:spPr>
          <a:xfrm>
            <a:off x="3492562" y="1786320"/>
            <a:ext cx="2781327" cy="2016016"/>
          </a:xfrm>
          <a:prstGeom prst="ellipse">
            <a:avLst/>
          </a:prstGeom>
          <a:no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13" name="Google Shape;1413;p9"/>
          <p:cNvSpPr txBox="1"/>
          <p:nvPr/>
        </p:nvSpPr>
        <p:spPr>
          <a:xfrm>
            <a:off x="1349060" y="1759929"/>
            <a:ext cx="2089739"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E0FFBF"/>
                </a:solidFill>
                <a:latin typeface="Arial"/>
                <a:ea typeface="Arial"/>
                <a:cs typeface="Arial"/>
                <a:sym typeface="Arial"/>
              </a:rPr>
              <a:t>Stream Processing Engines</a:t>
            </a:r>
            <a:endParaRPr/>
          </a:p>
        </p:txBody>
      </p:sp>
      <p:sp>
        <p:nvSpPr>
          <p:cNvPr id="1414" name="Google Shape;1414;p9"/>
          <p:cNvSpPr txBox="1"/>
          <p:nvPr/>
        </p:nvSpPr>
        <p:spPr>
          <a:xfrm>
            <a:off x="5138181" y="1512402"/>
            <a:ext cx="201093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E0FFBF"/>
                </a:solidFill>
                <a:latin typeface="Arial"/>
                <a:ea typeface="Arial"/>
                <a:cs typeface="Arial"/>
                <a:sym typeface="Arial"/>
              </a:rPr>
              <a:t>Fast Data Stores</a:t>
            </a:r>
            <a:endParaRPr/>
          </a:p>
        </p:txBody>
      </p:sp>
      <p:sp>
        <p:nvSpPr>
          <p:cNvPr id="1415" name="Google Shape;1415;p9"/>
          <p:cNvSpPr txBox="1"/>
          <p:nvPr/>
        </p:nvSpPr>
        <p:spPr>
          <a:xfrm>
            <a:off x="4165222" y="1874348"/>
            <a:ext cx="1351157"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0" i="0" u="none" strike="noStrike" cap="none">
                <a:solidFill>
                  <a:srgbClr val="E0FFBF"/>
                </a:solidFill>
                <a:latin typeface="Arial"/>
                <a:ea typeface="Arial"/>
                <a:cs typeface="Arial"/>
                <a:sym typeface="Arial"/>
              </a:rPr>
              <a:t>In-Memory Stores</a:t>
            </a:r>
            <a:endParaRPr/>
          </a:p>
        </p:txBody>
      </p:sp>
      <p:sp>
        <p:nvSpPr>
          <p:cNvPr id="1416" name="Google Shape;1416;p9"/>
          <p:cNvSpPr txBox="1"/>
          <p:nvPr/>
        </p:nvSpPr>
        <p:spPr>
          <a:xfrm>
            <a:off x="2279522" y="2232465"/>
            <a:ext cx="96420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Kafka Streams</a:t>
            </a:r>
            <a:endParaRPr/>
          </a:p>
        </p:txBody>
      </p:sp>
      <p:sp>
        <p:nvSpPr>
          <p:cNvPr id="1417" name="Google Shape;1417;p9"/>
          <p:cNvSpPr txBox="1"/>
          <p:nvPr/>
        </p:nvSpPr>
        <p:spPr>
          <a:xfrm>
            <a:off x="655077" y="2425242"/>
            <a:ext cx="1411683"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Spark Streaming</a:t>
            </a:r>
            <a:endParaRPr/>
          </a:p>
        </p:txBody>
      </p:sp>
      <p:sp>
        <p:nvSpPr>
          <p:cNvPr id="1418" name="Google Shape;1418;p9"/>
          <p:cNvSpPr txBox="1"/>
          <p:nvPr/>
        </p:nvSpPr>
        <p:spPr>
          <a:xfrm>
            <a:off x="1158855" y="2120569"/>
            <a:ext cx="96420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ksqlDB</a:t>
            </a:r>
            <a:endParaRPr/>
          </a:p>
        </p:txBody>
      </p:sp>
      <p:sp>
        <p:nvSpPr>
          <p:cNvPr id="1419" name="Google Shape;1419;p9"/>
          <p:cNvSpPr txBox="1"/>
          <p:nvPr/>
        </p:nvSpPr>
        <p:spPr>
          <a:xfrm>
            <a:off x="4130487" y="2320949"/>
            <a:ext cx="96420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Redis</a:t>
            </a:r>
            <a:endParaRPr/>
          </a:p>
        </p:txBody>
      </p:sp>
      <p:sp>
        <p:nvSpPr>
          <p:cNvPr id="1420" name="Google Shape;1420;p9"/>
          <p:cNvSpPr txBox="1"/>
          <p:nvPr/>
        </p:nvSpPr>
        <p:spPr>
          <a:xfrm>
            <a:off x="4335023" y="3159069"/>
            <a:ext cx="11813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SingleStore</a:t>
            </a:r>
            <a:endParaRPr/>
          </a:p>
        </p:txBody>
      </p:sp>
      <p:sp>
        <p:nvSpPr>
          <p:cNvPr id="1421" name="Google Shape;1421;p9"/>
          <p:cNvSpPr txBox="1"/>
          <p:nvPr/>
        </p:nvSpPr>
        <p:spPr>
          <a:xfrm>
            <a:off x="4979069" y="2619804"/>
            <a:ext cx="11813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VoltDB</a:t>
            </a:r>
            <a:endParaRPr/>
          </a:p>
        </p:txBody>
      </p:sp>
      <p:sp>
        <p:nvSpPr>
          <p:cNvPr id="1422" name="Google Shape;1422;p9"/>
          <p:cNvSpPr txBox="1"/>
          <p:nvPr/>
        </p:nvSpPr>
        <p:spPr>
          <a:xfrm>
            <a:off x="6230747" y="2334203"/>
            <a:ext cx="11813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Aerospike</a:t>
            </a:r>
            <a:endParaRPr/>
          </a:p>
        </p:txBody>
      </p:sp>
      <p:sp>
        <p:nvSpPr>
          <p:cNvPr id="1423" name="Google Shape;1423;p9"/>
          <p:cNvSpPr txBox="1"/>
          <p:nvPr/>
        </p:nvSpPr>
        <p:spPr>
          <a:xfrm>
            <a:off x="7336424" y="2532963"/>
            <a:ext cx="11813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MongoDB</a:t>
            </a:r>
            <a:endParaRPr/>
          </a:p>
        </p:txBody>
      </p:sp>
      <p:sp>
        <p:nvSpPr>
          <p:cNvPr id="1424" name="Google Shape;1424;p9"/>
          <p:cNvSpPr txBox="1"/>
          <p:nvPr/>
        </p:nvSpPr>
        <p:spPr>
          <a:xfrm>
            <a:off x="7316453" y="3011938"/>
            <a:ext cx="11813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Cassandra</a:t>
            </a:r>
            <a:endParaRPr/>
          </a:p>
        </p:txBody>
      </p:sp>
      <p:sp>
        <p:nvSpPr>
          <p:cNvPr id="1425" name="Google Shape;1425;p9"/>
          <p:cNvSpPr txBox="1"/>
          <p:nvPr/>
        </p:nvSpPr>
        <p:spPr>
          <a:xfrm>
            <a:off x="6286455" y="2794573"/>
            <a:ext cx="11813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Couchbase</a:t>
            </a:r>
            <a:endParaRPr/>
          </a:p>
        </p:txBody>
      </p:sp>
      <p:sp>
        <p:nvSpPr>
          <p:cNvPr id="1426" name="Google Shape;1426;p9"/>
          <p:cNvSpPr txBox="1"/>
          <p:nvPr/>
        </p:nvSpPr>
        <p:spPr>
          <a:xfrm>
            <a:off x="2292008" y="2948462"/>
            <a:ext cx="96420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Flink</a:t>
            </a:r>
            <a:endParaRPr/>
          </a:p>
        </p:txBody>
      </p:sp>
      <p:sp>
        <p:nvSpPr>
          <p:cNvPr id="1427" name="Google Shape;1427;p9"/>
          <p:cNvSpPr txBox="1"/>
          <p:nvPr/>
        </p:nvSpPr>
        <p:spPr>
          <a:xfrm>
            <a:off x="1429720" y="3051347"/>
            <a:ext cx="96420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Kinesis Streams</a:t>
            </a:r>
            <a:endParaRPr/>
          </a:p>
        </p:txBody>
      </p:sp>
      <p:sp>
        <p:nvSpPr>
          <p:cNvPr id="1428" name="Google Shape;1428;p9"/>
          <p:cNvSpPr/>
          <p:nvPr/>
        </p:nvSpPr>
        <p:spPr>
          <a:xfrm>
            <a:off x="3479996" y="1482811"/>
            <a:ext cx="5327309" cy="2611394"/>
          </a:xfrm>
          <a:prstGeom prst="ellipse">
            <a:avLst/>
          </a:prstGeom>
          <a:no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29" name="Google Shape;1429;p9"/>
          <p:cNvSpPr txBox="1"/>
          <p:nvPr/>
        </p:nvSpPr>
        <p:spPr>
          <a:xfrm>
            <a:off x="4021913" y="2776909"/>
            <a:ext cx="11813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HANA</a:t>
            </a:r>
            <a:endParaRPr/>
          </a:p>
        </p:txBody>
      </p:sp>
      <p:pic>
        <p:nvPicPr>
          <p:cNvPr id="1430" name="Google Shape;1430;p9"/>
          <p:cNvPicPr preferRelativeResize="0"/>
          <p:nvPr/>
        </p:nvPicPr>
        <p:blipFill rotWithShape="1">
          <a:blip r:embed="rId3">
            <a:alphaModFix/>
          </a:blip>
          <a:srcRect/>
          <a:stretch/>
        </p:blipFill>
        <p:spPr>
          <a:xfrm>
            <a:off x="3538676" y="2479016"/>
            <a:ext cx="589878" cy="38773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grpSp>
        <p:nvGrpSpPr>
          <p:cNvPr id="830" name="Google Shape;830;p295"/>
          <p:cNvGrpSpPr/>
          <p:nvPr/>
        </p:nvGrpSpPr>
        <p:grpSpPr>
          <a:xfrm>
            <a:off x="1664" y="1453627"/>
            <a:ext cx="2280879" cy="3215831"/>
            <a:chOff x="1664" y="1453627"/>
            <a:chExt cx="2280879" cy="3215831"/>
          </a:xfrm>
        </p:grpSpPr>
        <p:sp>
          <p:nvSpPr>
            <p:cNvPr id="831" name="Google Shape;831;p295"/>
            <p:cNvSpPr/>
            <p:nvPr/>
          </p:nvSpPr>
          <p:spPr>
            <a:xfrm>
              <a:off x="1175243" y="2126010"/>
              <a:ext cx="11073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accent1"/>
                  </a:solidFill>
                  <a:latin typeface="Arial"/>
                  <a:ea typeface="Arial"/>
                  <a:cs typeface="Arial"/>
                  <a:sym typeface="Arial"/>
                </a:rPr>
                <a:t>Continuous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accent1"/>
                  </a:solidFill>
                  <a:latin typeface="Arial"/>
                  <a:ea typeface="Arial"/>
                  <a:cs typeface="Arial"/>
                  <a:sym typeface="Arial"/>
                </a:rPr>
                <a:t>Business Events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accent1"/>
                  </a:solidFill>
                  <a:latin typeface="Arial"/>
                  <a:ea typeface="Arial"/>
                  <a:cs typeface="Arial"/>
                  <a:sym typeface="Arial"/>
                </a:rPr>
                <a:t>Pipeline</a:t>
              </a:r>
              <a:endParaRPr sz="900" b="0" i="0" u="none" strike="noStrike" cap="none">
                <a:solidFill>
                  <a:schemeClr val="accent1"/>
                </a:solidFill>
                <a:latin typeface="Arial"/>
                <a:ea typeface="Arial"/>
                <a:cs typeface="Arial"/>
                <a:sym typeface="Arial"/>
              </a:endParaRPr>
            </a:p>
          </p:txBody>
        </p:sp>
        <p:cxnSp>
          <p:nvCxnSpPr>
            <p:cNvPr id="832" name="Google Shape;832;p295"/>
            <p:cNvCxnSpPr/>
            <p:nvPr/>
          </p:nvCxnSpPr>
          <p:spPr>
            <a:xfrm>
              <a:off x="1377103" y="2863436"/>
              <a:ext cx="756893" cy="0"/>
            </a:xfrm>
            <a:prstGeom prst="straightConnector1">
              <a:avLst/>
            </a:prstGeom>
            <a:noFill/>
            <a:ln w="19050" cap="flat" cmpd="sng">
              <a:solidFill>
                <a:schemeClr val="lt2"/>
              </a:solidFill>
              <a:prstDash val="solid"/>
              <a:round/>
              <a:headEnd type="none" w="sm" len="sm"/>
              <a:tailEnd type="triangle" w="med" len="med"/>
            </a:ln>
          </p:spPr>
        </p:cxnSp>
        <p:grpSp>
          <p:nvGrpSpPr>
            <p:cNvPr id="833" name="Google Shape;833;p295"/>
            <p:cNvGrpSpPr/>
            <p:nvPr/>
          </p:nvGrpSpPr>
          <p:grpSpPr>
            <a:xfrm>
              <a:off x="1664" y="1453627"/>
              <a:ext cx="1303793" cy="2844360"/>
              <a:chOff x="1664" y="1453627"/>
              <a:chExt cx="1303793" cy="2844360"/>
            </a:xfrm>
          </p:grpSpPr>
          <p:pic>
            <p:nvPicPr>
              <p:cNvPr id="834" name="Google Shape;834;p295" descr="A drawing of a face&#10;&#10;Description automatically generated"/>
              <p:cNvPicPr preferRelativeResize="0"/>
              <p:nvPr/>
            </p:nvPicPr>
            <p:blipFill rotWithShape="1">
              <a:blip r:embed="rId3">
                <a:alphaModFix/>
              </a:blip>
              <a:srcRect/>
              <a:stretch/>
            </p:blipFill>
            <p:spPr>
              <a:xfrm>
                <a:off x="922337" y="2789015"/>
                <a:ext cx="215445" cy="215445"/>
              </a:xfrm>
              <a:prstGeom prst="rect">
                <a:avLst/>
              </a:prstGeom>
              <a:noFill/>
              <a:ln>
                <a:noFill/>
              </a:ln>
            </p:spPr>
          </p:pic>
          <p:pic>
            <p:nvPicPr>
              <p:cNvPr id="835" name="Google Shape;835;p295" descr="A picture containing drawing&#10;&#10;Description automatically generated"/>
              <p:cNvPicPr preferRelativeResize="0"/>
              <p:nvPr/>
            </p:nvPicPr>
            <p:blipFill rotWithShape="1">
              <a:blip r:embed="rId4">
                <a:alphaModFix/>
              </a:blip>
              <a:srcRect/>
              <a:stretch/>
            </p:blipFill>
            <p:spPr>
              <a:xfrm>
                <a:off x="926875" y="2389908"/>
                <a:ext cx="205794" cy="205794"/>
              </a:xfrm>
              <a:prstGeom prst="rect">
                <a:avLst/>
              </a:prstGeom>
              <a:noFill/>
              <a:ln>
                <a:noFill/>
              </a:ln>
            </p:spPr>
          </p:pic>
          <p:pic>
            <p:nvPicPr>
              <p:cNvPr id="836" name="Google Shape;836;p295" descr="A picture containing drawing&#10;&#10;Description automatically generated"/>
              <p:cNvPicPr preferRelativeResize="0"/>
              <p:nvPr/>
            </p:nvPicPr>
            <p:blipFill rotWithShape="1">
              <a:blip r:embed="rId5">
                <a:alphaModFix/>
              </a:blip>
              <a:srcRect/>
              <a:stretch/>
            </p:blipFill>
            <p:spPr>
              <a:xfrm>
                <a:off x="958342" y="3421026"/>
                <a:ext cx="138748" cy="184997"/>
              </a:xfrm>
              <a:prstGeom prst="rect">
                <a:avLst/>
              </a:prstGeom>
              <a:noFill/>
              <a:ln>
                <a:noFill/>
              </a:ln>
            </p:spPr>
          </p:pic>
          <p:pic>
            <p:nvPicPr>
              <p:cNvPr id="837" name="Google Shape;837;p295" descr="A picture containing building, room, scene&#10;&#10;Description automatically generated"/>
              <p:cNvPicPr preferRelativeResize="0"/>
              <p:nvPr/>
            </p:nvPicPr>
            <p:blipFill rotWithShape="1">
              <a:blip r:embed="rId6">
                <a:alphaModFix/>
              </a:blip>
              <a:srcRect/>
              <a:stretch/>
            </p:blipFill>
            <p:spPr>
              <a:xfrm>
                <a:off x="956730" y="4035942"/>
                <a:ext cx="138749" cy="184999"/>
              </a:xfrm>
              <a:prstGeom prst="rect">
                <a:avLst/>
              </a:prstGeom>
              <a:noFill/>
              <a:ln>
                <a:noFill/>
              </a:ln>
            </p:spPr>
          </p:pic>
          <p:pic>
            <p:nvPicPr>
              <p:cNvPr id="838" name="Google Shape;838;p295" descr="A picture containing drawing&#10;&#10;Description automatically generated"/>
              <p:cNvPicPr preferRelativeResize="0"/>
              <p:nvPr/>
            </p:nvPicPr>
            <p:blipFill rotWithShape="1">
              <a:blip r:embed="rId7">
                <a:alphaModFix/>
              </a:blip>
              <a:srcRect/>
              <a:stretch/>
            </p:blipFill>
            <p:spPr>
              <a:xfrm>
                <a:off x="943278" y="2077026"/>
                <a:ext cx="169814" cy="169814"/>
              </a:xfrm>
              <a:prstGeom prst="rect">
                <a:avLst/>
              </a:prstGeom>
              <a:noFill/>
              <a:ln>
                <a:noFill/>
              </a:ln>
            </p:spPr>
          </p:pic>
          <p:sp>
            <p:nvSpPr>
              <p:cNvPr id="839" name="Google Shape;839;p295"/>
              <p:cNvSpPr/>
              <p:nvPr/>
            </p:nvSpPr>
            <p:spPr>
              <a:xfrm>
                <a:off x="1191757" y="1453627"/>
                <a:ext cx="113700" cy="2820300"/>
              </a:xfrm>
              <a:prstGeom prst="rightBrace">
                <a:avLst>
                  <a:gd name="adj1" fmla="val 8333"/>
                  <a:gd name="adj2" fmla="val 50000"/>
                </a:avLst>
              </a:prstGeom>
              <a:no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2"/>
                  </a:solidFill>
                  <a:latin typeface="Arial"/>
                  <a:ea typeface="Arial"/>
                  <a:cs typeface="Arial"/>
                  <a:sym typeface="Arial"/>
                </a:endParaRPr>
              </a:p>
            </p:txBody>
          </p:sp>
          <p:pic>
            <p:nvPicPr>
              <p:cNvPr id="840" name="Google Shape;840;p295" descr="A picture containing transport, wheel&#10;&#10;Description automatically generated"/>
              <p:cNvPicPr preferRelativeResize="0"/>
              <p:nvPr/>
            </p:nvPicPr>
            <p:blipFill rotWithShape="1">
              <a:blip r:embed="rId8">
                <a:alphaModFix/>
              </a:blip>
              <a:srcRect/>
              <a:stretch/>
            </p:blipFill>
            <p:spPr>
              <a:xfrm>
                <a:off x="960332" y="1495640"/>
                <a:ext cx="131738" cy="219563"/>
              </a:xfrm>
              <a:prstGeom prst="rect">
                <a:avLst/>
              </a:prstGeom>
              <a:noFill/>
              <a:ln>
                <a:noFill/>
              </a:ln>
            </p:spPr>
          </p:pic>
          <p:pic>
            <p:nvPicPr>
              <p:cNvPr id="841" name="Google Shape;841;p295" descr="Background pattern&#10;&#10;Description automatically generated"/>
              <p:cNvPicPr preferRelativeResize="0"/>
              <p:nvPr/>
            </p:nvPicPr>
            <p:blipFill rotWithShape="1">
              <a:blip r:embed="rId9">
                <a:alphaModFix/>
              </a:blip>
              <a:srcRect/>
              <a:stretch/>
            </p:blipFill>
            <p:spPr>
              <a:xfrm>
                <a:off x="929596" y="3140871"/>
                <a:ext cx="192985" cy="192985"/>
              </a:xfrm>
              <a:prstGeom prst="rect">
                <a:avLst/>
              </a:prstGeom>
              <a:noFill/>
              <a:ln>
                <a:noFill/>
              </a:ln>
            </p:spPr>
          </p:pic>
          <p:pic>
            <p:nvPicPr>
              <p:cNvPr id="842" name="Google Shape;842;p295" descr="A picture containing building, room, scene&#10;&#10;Description automatically generated"/>
              <p:cNvPicPr preferRelativeResize="0"/>
              <p:nvPr/>
            </p:nvPicPr>
            <p:blipFill rotWithShape="1">
              <a:blip r:embed="rId6">
                <a:alphaModFix/>
              </a:blip>
              <a:srcRect/>
              <a:stretch/>
            </p:blipFill>
            <p:spPr>
              <a:xfrm rot="5400000">
                <a:off x="960596" y="1790916"/>
                <a:ext cx="138749" cy="184999"/>
              </a:xfrm>
              <a:prstGeom prst="rect">
                <a:avLst/>
              </a:prstGeom>
              <a:noFill/>
              <a:ln>
                <a:noFill/>
              </a:ln>
            </p:spPr>
          </p:pic>
          <p:pic>
            <p:nvPicPr>
              <p:cNvPr id="843" name="Google Shape;843;p295" descr="Ethernet with solid fill"/>
              <p:cNvPicPr preferRelativeResize="0"/>
              <p:nvPr/>
            </p:nvPicPr>
            <p:blipFill rotWithShape="1">
              <a:blip r:embed="rId10">
                <a:alphaModFix/>
              </a:blip>
              <a:srcRect/>
              <a:stretch/>
            </p:blipFill>
            <p:spPr>
              <a:xfrm>
                <a:off x="888874" y="3656820"/>
                <a:ext cx="274320" cy="274320"/>
              </a:xfrm>
              <a:prstGeom prst="rect">
                <a:avLst/>
              </a:prstGeom>
              <a:noFill/>
              <a:ln>
                <a:noFill/>
              </a:ln>
            </p:spPr>
          </p:pic>
          <p:sp>
            <p:nvSpPr>
              <p:cNvPr id="844" name="Google Shape;844;p295"/>
              <p:cNvSpPr txBox="1"/>
              <p:nvPr/>
            </p:nvSpPr>
            <p:spPr>
              <a:xfrm>
                <a:off x="1664" y="1775695"/>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MQ</a:t>
                </a:r>
                <a:endParaRPr sz="1400" b="0" i="0" u="none" strike="noStrike" cap="none">
                  <a:solidFill>
                    <a:srgbClr val="000000"/>
                  </a:solidFill>
                  <a:latin typeface="Arial"/>
                  <a:ea typeface="Arial"/>
                  <a:cs typeface="Arial"/>
                  <a:sym typeface="Arial"/>
                </a:endParaRPr>
              </a:p>
            </p:txBody>
          </p:sp>
          <p:sp>
            <p:nvSpPr>
              <p:cNvPr id="845" name="Google Shape;845;p295"/>
              <p:cNvSpPr txBox="1"/>
              <p:nvPr/>
            </p:nvSpPr>
            <p:spPr>
              <a:xfrm>
                <a:off x="3190" y="1498355"/>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Kafka</a:t>
                </a:r>
                <a:endParaRPr sz="1400" b="0" i="0" u="none" strike="noStrike" cap="none">
                  <a:solidFill>
                    <a:srgbClr val="000000"/>
                  </a:solidFill>
                  <a:latin typeface="Arial"/>
                  <a:ea typeface="Arial"/>
                  <a:cs typeface="Arial"/>
                  <a:sym typeface="Arial"/>
                </a:endParaRPr>
              </a:p>
            </p:txBody>
          </p:sp>
          <p:sp>
            <p:nvSpPr>
              <p:cNvPr id="846" name="Google Shape;846;p295"/>
              <p:cNvSpPr txBox="1"/>
              <p:nvPr/>
            </p:nvSpPr>
            <p:spPr>
              <a:xfrm>
                <a:off x="1664" y="2051920"/>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IoT</a:t>
                </a:r>
                <a:endParaRPr sz="1400" b="0" i="0" u="none" strike="noStrike" cap="none">
                  <a:solidFill>
                    <a:srgbClr val="000000"/>
                  </a:solidFill>
                  <a:latin typeface="Arial"/>
                  <a:ea typeface="Arial"/>
                  <a:cs typeface="Arial"/>
                  <a:sym typeface="Arial"/>
                </a:endParaRPr>
              </a:p>
            </p:txBody>
          </p:sp>
          <p:sp>
            <p:nvSpPr>
              <p:cNvPr id="847" name="Google Shape;847;p295"/>
              <p:cNvSpPr txBox="1"/>
              <p:nvPr/>
            </p:nvSpPr>
            <p:spPr>
              <a:xfrm>
                <a:off x="2046" y="2325921"/>
                <a:ext cx="960416"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Custom Connector</a:t>
                </a:r>
                <a:endParaRPr sz="1400" b="0" i="0" u="none" strike="noStrike" cap="none">
                  <a:solidFill>
                    <a:srgbClr val="000000"/>
                  </a:solidFill>
                  <a:latin typeface="Arial"/>
                  <a:ea typeface="Arial"/>
                  <a:cs typeface="Arial"/>
                  <a:sym typeface="Arial"/>
                </a:endParaRPr>
              </a:p>
            </p:txBody>
          </p:sp>
          <p:sp>
            <p:nvSpPr>
              <p:cNvPr id="848" name="Google Shape;848;p295"/>
              <p:cNvSpPr txBox="1"/>
              <p:nvPr/>
            </p:nvSpPr>
            <p:spPr>
              <a:xfrm>
                <a:off x="1900" y="2727561"/>
                <a:ext cx="960416"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Enterprise Applications</a:t>
                </a:r>
                <a:endParaRPr sz="1400" b="0" i="0" u="none" strike="noStrike" cap="none">
                  <a:solidFill>
                    <a:srgbClr val="000000"/>
                  </a:solidFill>
                  <a:latin typeface="Arial"/>
                  <a:ea typeface="Arial"/>
                  <a:cs typeface="Arial"/>
                  <a:sym typeface="Arial"/>
                </a:endParaRPr>
              </a:p>
            </p:txBody>
          </p:sp>
          <p:sp>
            <p:nvSpPr>
              <p:cNvPr id="849" name="Google Shape;849;p295"/>
              <p:cNvSpPr txBox="1"/>
              <p:nvPr/>
            </p:nvSpPr>
            <p:spPr>
              <a:xfrm>
                <a:off x="3935" y="3128688"/>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Hazelcast</a:t>
                </a:r>
                <a:endParaRPr sz="1400" b="0" i="0" u="none" strike="noStrike" cap="none">
                  <a:solidFill>
                    <a:srgbClr val="000000"/>
                  </a:solidFill>
                  <a:latin typeface="Arial"/>
                  <a:ea typeface="Arial"/>
                  <a:cs typeface="Arial"/>
                  <a:sym typeface="Arial"/>
                </a:endParaRPr>
              </a:p>
            </p:txBody>
          </p:sp>
          <p:sp>
            <p:nvSpPr>
              <p:cNvPr id="850" name="Google Shape;850;p295"/>
              <p:cNvSpPr txBox="1"/>
              <p:nvPr/>
            </p:nvSpPr>
            <p:spPr>
              <a:xfrm>
                <a:off x="4625" y="3405642"/>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File Watcher</a:t>
                </a:r>
                <a:endParaRPr sz="1400" b="0" i="0" u="none" strike="noStrike" cap="none">
                  <a:solidFill>
                    <a:srgbClr val="000000"/>
                  </a:solidFill>
                  <a:latin typeface="Arial"/>
                  <a:ea typeface="Arial"/>
                  <a:cs typeface="Arial"/>
                  <a:sym typeface="Arial"/>
                </a:endParaRPr>
              </a:p>
            </p:txBody>
          </p:sp>
          <p:sp>
            <p:nvSpPr>
              <p:cNvPr id="851" name="Google Shape;851;p295"/>
              <p:cNvSpPr txBox="1"/>
              <p:nvPr/>
            </p:nvSpPr>
            <p:spPr>
              <a:xfrm>
                <a:off x="2882" y="3683313"/>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Socket</a:t>
                </a:r>
                <a:endParaRPr sz="1400" b="0" i="0" u="none" strike="noStrike" cap="none">
                  <a:solidFill>
                    <a:srgbClr val="000000"/>
                  </a:solidFill>
                  <a:latin typeface="Arial"/>
                  <a:ea typeface="Arial"/>
                  <a:cs typeface="Arial"/>
                  <a:sym typeface="Arial"/>
                </a:endParaRPr>
              </a:p>
            </p:txBody>
          </p:sp>
          <p:sp>
            <p:nvSpPr>
              <p:cNvPr id="852" name="Google Shape;852;p295"/>
              <p:cNvSpPr txBox="1"/>
              <p:nvPr/>
            </p:nvSpPr>
            <p:spPr>
              <a:xfrm>
                <a:off x="2299" y="3959433"/>
                <a:ext cx="960416"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Database Events</a:t>
                </a:r>
                <a:endParaRPr sz="1400" b="0" i="0" u="none" strike="noStrike" cap="none">
                  <a:solidFill>
                    <a:srgbClr val="000000"/>
                  </a:solidFill>
                  <a:latin typeface="Arial"/>
                  <a:ea typeface="Arial"/>
                  <a:cs typeface="Arial"/>
                  <a:sym typeface="Arial"/>
                </a:endParaRPr>
              </a:p>
            </p:txBody>
          </p:sp>
        </p:grpSp>
        <p:sp>
          <p:nvSpPr>
            <p:cNvPr id="853" name="Google Shape;853;p295"/>
            <p:cNvSpPr txBox="1"/>
            <p:nvPr/>
          </p:nvSpPr>
          <p:spPr>
            <a:xfrm>
              <a:off x="3732" y="4392459"/>
              <a:ext cx="960416"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chemeClr val="lt2"/>
                  </a:solidFill>
                  <a:latin typeface="Arial"/>
                  <a:ea typeface="Arial"/>
                  <a:cs typeface="Arial"/>
                  <a:sym typeface="Arial"/>
                </a:rPr>
                <a:t>Sources</a:t>
              </a:r>
              <a:endParaRPr sz="1400" b="0" i="0" u="none" strike="noStrike" cap="none">
                <a:solidFill>
                  <a:srgbClr val="000000"/>
                </a:solidFill>
                <a:latin typeface="Arial"/>
                <a:ea typeface="Arial"/>
                <a:cs typeface="Arial"/>
                <a:sym typeface="Arial"/>
              </a:endParaRPr>
            </a:p>
          </p:txBody>
        </p:sp>
      </p:grpSp>
      <p:grpSp>
        <p:nvGrpSpPr>
          <p:cNvPr id="854" name="Google Shape;854;p295"/>
          <p:cNvGrpSpPr/>
          <p:nvPr/>
        </p:nvGrpSpPr>
        <p:grpSpPr>
          <a:xfrm>
            <a:off x="6830862" y="1453412"/>
            <a:ext cx="2310890" cy="3215831"/>
            <a:chOff x="6830862" y="1453412"/>
            <a:chExt cx="2310890" cy="3215831"/>
          </a:xfrm>
        </p:grpSpPr>
        <p:cxnSp>
          <p:nvCxnSpPr>
            <p:cNvPr id="855" name="Google Shape;855;p295"/>
            <p:cNvCxnSpPr/>
            <p:nvPr/>
          </p:nvCxnSpPr>
          <p:spPr>
            <a:xfrm>
              <a:off x="7000907" y="2863562"/>
              <a:ext cx="756893" cy="0"/>
            </a:xfrm>
            <a:prstGeom prst="straightConnector1">
              <a:avLst/>
            </a:prstGeom>
            <a:noFill/>
            <a:ln w="19050" cap="flat" cmpd="sng">
              <a:solidFill>
                <a:schemeClr val="lt2"/>
              </a:solidFill>
              <a:prstDash val="solid"/>
              <a:round/>
              <a:headEnd type="none" w="sm" len="sm"/>
              <a:tailEnd type="triangle" w="med" len="med"/>
            </a:ln>
          </p:spPr>
        </p:cxnSp>
        <p:sp>
          <p:nvSpPr>
            <p:cNvPr id="856" name="Google Shape;856;p295"/>
            <p:cNvSpPr txBox="1"/>
            <p:nvPr/>
          </p:nvSpPr>
          <p:spPr>
            <a:xfrm>
              <a:off x="8180443" y="4392244"/>
              <a:ext cx="96041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2"/>
                  </a:solidFill>
                  <a:latin typeface="Arial"/>
                  <a:ea typeface="Arial"/>
                  <a:cs typeface="Arial"/>
                  <a:sym typeface="Arial"/>
                </a:rPr>
                <a:t>Sinks</a:t>
              </a:r>
              <a:endParaRPr sz="1400" b="0" i="0" u="none" strike="noStrike" cap="none">
                <a:solidFill>
                  <a:srgbClr val="000000"/>
                </a:solidFill>
                <a:latin typeface="Arial"/>
                <a:ea typeface="Arial"/>
                <a:cs typeface="Arial"/>
                <a:sym typeface="Arial"/>
              </a:endParaRPr>
            </a:p>
          </p:txBody>
        </p:sp>
        <p:grpSp>
          <p:nvGrpSpPr>
            <p:cNvPr id="857" name="Google Shape;857;p295"/>
            <p:cNvGrpSpPr/>
            <p:nvPr/>
          </p:nvGrpSpPr>
          <p:grpSpPr>
            <a:xfrm>
              <a:off x="7843901" y="1453412"/>
              <a:ext cx="1297851" cy="2836022"/>
              <a:chOff x="7843901" y="1453412"/>
              <a:chExt cx="1297851" cy="2836022"/>
            </a:xfrm>
          </p:grpSpPr>
          <p:pic>
            <p:nvPicPr>
              <p:cNvPr id="858" name="Google Shape;858;p295" descr="A drawing of a face&#10;&#10;Description automatically generated"/>
              <p:cNvPicPr preferRelativeResize="0"/>
              <p:nvPr/>
            </p:nvPicPr>
            <p:blipFill rotWithShape="1">
              <a:blip r:embed="rId3">
                <a:alphaModFix/>
              </a:blip>
              <a:srcRect/>
              <a:stretch/>
            </p:blipFill>
            <p:spPr>
              <a:xfrm>
                <a:off x="8010023" y="2788800"/>
                <a:ext cx="215445" cy="215445"/>
              </a:xfrm>
              <a:prstGeom prst="rect">
                <a:avLst/>
              </a:prstGeom>
              <a:noFill/>
              <a:ln>
                <a:noFill/>
              </a:ln>
            </p:spPr>
          </p:pic>
          <p:pic>
            <p:nvPicPr>
              <p:cNvPr id="859" name="Google Shape;859;p295" descr="A picture containing drawing&#10;&#10;Description automatically generated"/>
              <p:cNvPicPr preferRelativeResize="0"/>
              <p:nvPr/>
            </p:nvPicPr>
            <p:blipFill rotWithShape="1">
              <a:blip r:embed="rId5">
                <a:alphaModFix/>
              </a:blip>
              <a:srcRect/>
              <a:stretch/>
            </p:blipFill>
            <p:spPr>
              <a:xfrm>
                <a:off x="8043585" y="4089164"/>
                <a:ext cx="138748" cy="184997"/>
              </a:xfrm>
              <a:prstGeom prst="rect">
                <a:avLst/>
              </a:prstGeom>
              <a:noFill/>
              <a:ln>
                <a:noFill/>
              </a:ln>
            </p:spPr>
          </p:pic>
          <p:pic>
            <p:nvPicPr>
              <p:cNvPr id="860" name="Google Shape;860;p295" descr="A picture containing building, room, scene&#10;&#10;Description automatically generated"/>
              <p:cNvPicPr preferRelativeResize="0"/>
              <p:nvPr/>
            </p:nvPicPr>
            <p:blipFill rotWithShape="1">
              <a:blip r:embed="rId6">
                <a:alphaModFix/>
              </a:blip>
              <a:srcRect/>
              <a:stretch/>
            </p:blipFill>
            <p:spPr>
              <a:xfrm>
                <a:off x="8047332" y="3422076"/>
                <a:ext cx="138749" cy="184999"/>
              </a:xfrm>
              <a:prstGeom prst="rect">
                <a:avLst/>
              </a:prstGeom>
              <a:noFill/>
              <a:ln>
                <a:noFill/>
              </a:ln>
            </p:spPr>
          </p:pic>
          <p:sp>
            <p:nvSpPr>
              <p:cNvPr id="861" name="Google Shape;861;p295"/>
              <p:cNvSpPr/>
              <p:nvPr/>
            </p:nvSpPr>
            <p:spPr>
              <a:xfrm rot="10800000">
                <a:off x="7843901" y="1453412"/>
                <a:ext cx="113700" cy="2820300"/>
              </a:xfrm>
              <a:prstGeom prst="rightBrace">
                <a:avLst>
                  <a:gd name="adj1" fmla="val 8333"/>
                  <a:gd name="adj2" fmla="val 50000"/>
                </a:avLst>
              </a:prstGeom>
              <a:no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2"/>
                  </a:solidFill>
                  <a:latin typeface="Arial"/>
                  <a:ea typeface="Arial"/>
                  <a:cs typeface="Arial"/>
                  <a:sym typeface="Arial"/>
                </a:endParaRPr>
              </a:p>
            </p:txBody>
          </p:sp>
          <p:pic>
            <p:nvPicPr>
              <p:cNvPr id="862" name="Google Shape;862;p295" descr="A picture containing transport, wheel&#10;&#10;Description automatically generated"/>
              <p:cNvPicPr preferRelativeResize="0"/>
              <p:nvPr/>
            </p:nvPicPr>
            <p:blipFill rotWithShape="1">
              <a:blip r:embed="rId8">
                <a:alphaModFix/>
              </a:blip>
              <a:srcRect/>
              <a:stretch/>
            </p:blipFill>
            <p:spPr>
              <a:xfrm>
                <a:off x="8048018" y="1495425"/>
                <a:ext cx="131738" cy="219563"/>
              </a:xfrm>
              <a:prstGeom prst="rect">
                <a:avLst/>
              </a:prstGeom>
              <a:noFill/>
              <a:ln>
                <a:noFill/>
              </a:ln>
            </p:spPr>
          </p:pic>
          <p:pic>
            <p:nvPicPr>
              <p:cNvPr id="863" name="Google Shape;863;p295" descr="Background pattern&#10;&#10;Description automatically generated"/>
              <p:cNvPicPr preferRelativeResize="0"/>
              <p:nvPr/>
            </p:nvPicPr>
            <p:blipFill rotWithShape="1">
              <a:blip r:embed="rId9">
                <a:alphaModFix/>
              </a:blip>
              <a:srcRect/>
              <a:stretch/>
            </p:blipFill>
            <p:spPr>
              <a:xfrm>
                <a:off x="8017282" y="3140656"/>
                <a:ext cx="192985" cy="192985"/>
              </a:xfrm>
              <a:prstGeom prst="rect">
                <a:avLst/>
              </a:prstGeom>
              <a:noFill/>
              <a:ln>
                <a:noFill/>
              </a:ln>
            </p:spPr>
          </p:pic>
          <p:pic>
            <p:nvPicPr>
              <p:cNvPr id="864" name="Google Shape;864;p295" descr="A picture containing building, room, scene&#10;&#10;Description automatically generated"/>
              <p:cNvPicPr preferRelativeResize="0"/>
              <p:nvPr/>
            </p:nvPicPr>
            <p:blipFill rotWithShape="1">
              <a:blip r:embed="rId6">
                <a:alphaModFix/>
              </a:blip>
              <a:srcRect/>
              <a:stretch/>
            </p:blipFill>
            <p:spPr>
              <a:xfrm rot="5400000">
                <a:off x="8048282" y="1790701"/>
                <a:ext cx="138749" cy="184999"/>
              </a:xfrm>
              <a:prstGeom prst="rect">
                <a:avLst/>
              </a:prstGeom>
              <a:noFill/>
              <a:ln>
                <a:noFill/>
              </a:ln>
            </p:spPr>
          </p:pic>
          <p:sp>
            <p:nvSpPr>
              <p:cNvPr id="865" name="Google Shape;865;p295"/>
              <p:cNvSpPr txBox="1"/>
              <p:nvPr/>
            </p:nvSpPr>
            <p:spPr>
              <a:xfrm>
                <a:off x="8178375" y="1775480"/>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MQ</a:t>
                </a:r>
                <a:endParaRPr sz="1400" b="0" i="0" u="none" strike="noStrike" cap="none">
                  <a:solidFill>
                    <a:srgbClr val="000000"/>
                  </a:solidFill>
                  <a:latin typeface="Arial"/>
                  <a:ea typeface="Arial"/>
                  <a:cs typeface="Arial"/>
                  <a:sym typeface="Arial"/>
                </a:endParaRPr>
              </a:p>
            </p:txBody>
          </p:sp>
          <p:sp>
            <p:nvSpPr>
              <p:cNvPr id="866" name="Google Shape;866;p295"/>
              <p:cNvSpPr txBox="1"/>
              <p:nvPr/>
            </p:nvSpPr>
            <p:spPr>
              <a:xfrm>
                <a:off x="8179901" y="1498140"/>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Kafka</a:t>
                </a:r>
                <a:endParaRPr sz="1400" b="0" i="0" u="none" strike="noStrike" cap="none">
                  <a:solidFill>
                    <a:srgbClr val="000000"/>
                  </a:solidFill>
                  <a:latin typeface="Arial"/>
                  <a:ea typeface="Arial"/>
                  <a:cs typeface="Arial"/>
                  <a:sym typeface="Arial"/>
                </a:endParaRPr>
              </a:p>
            </p:txBody>
          </p:sp>
          <p:sp>
            <p:nvSpPr>
              <p:cNvPr id="867" name="Google Shape;867;p295"/>
              <p:cNvSpPr txBox="1"/>
              <p:nvPr/>
            </p:nvSpPr>
            <p:spPr>
              <a:xfrm>
                <a:off x="8178375" y="2051705"/>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Alerts</a:t>
                </a:r>
                <a:endParaRPr sz="1400" b="0" i="0" u="none" strike="noStrike" cap="none">
                  <a:solidFill>
                    <a:srgbClr val="000000"/>
                  </a:solidFill>
                  <a:latin typeface="Arial"/>
                  <a:ea typeface="Arial"/>
                  <a:cs typeface="Arial"/>
                  <a:sym typeface="Arial"/>
                </a:endParaRPr>
              </a:p>
            </p:txBody>
          </p:sp>
          <p:sp>
            <p:nvSpPr>
              <p:cNvPr id="868" name="Google Shape;868;p295"/>
              <p:cNvSpPr txBox="1"/>
              <p:nvPr/>
            </p:nvSpPr>
            <p:spPr>
              <a:xfrm>
                <a:off x="8178757" y="2325706"/>
                <a:ext cx="9604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Interactive Analytics</a:t>
                </a:r>
                <a:endParaRPr sz="1400" b="0" i="0" u="none" strike="noStrike" cap="none">
                  <a:solidFill>
                    <a:srgbClr val="000000"/>
                  </a:solidFill>
                  <a:latin typeface="Arial"/>
                  <a:ea typeface="Arial"/>
                  <a:cs typeface="Arial"/>
                  <a:sym typeface="Arial"/>
                </a:endParaRPr>
              </a:p>
            </p:txBody>
          </p:sp>
          <p:sp>
            <p:nvSpPr>
              <p:cNvPr id="869" name="Google Shape;869;p295"/>
              <p:cNvSpPr txBox="1"/>
              <p:nvPr/>
            </p:nvSpPr>
            <p:spPr>
              <a:xfrm>
                <a:off x="8178611" y="2727346"/>
                <a:ext cx="9604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Enterprise Applications</a:t>
                </a:r>
                <a:endParaRPr sz="1400" b="0" i="0" u="none" strike="noStrike" cap="none">
                  <a:solidFill>
                    <a:srgbClr val="000000"/>
                  </a:solidFill>
                  <a:latin typeface="Arial"/>
                  <a:ea typeface="Arial"/>
                  <a:cs typeface="Arial"/>
                  <a:sym typeface="Arial"/>
                </a:endParaRPr>
              </a:p>
            </p:txBody>
          </p:sp>
          <p:sp>
            <p:nvSpPr>
              <p:cNvPr id="870" name="Google Shape;870;p295"/>
              <p:cNvSpPr txBox="1"/>
              <p:nvPr/>
            </p:nvSpPr>
            <p:spPr>
              <a:xfrm>
                <a:off x="8180646" y="3128473"/>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Hazelcast</a:t>
                </a:r>
                <a:endParaRPr sz="1400" b="0" i="0" u="none" strike="noStrike" cap="none">
                  <a:solidFill>
                    <a:srgbClr val="000000"/>
                  </a:solidFill>
                  <a:latin typeface="Arial"/>
                  <a:ea typeface="Arial"/>
                  <a:cs typeface="Arial"/>
                  <a:sym typeface="Arial"/>
                </a:endParaRPr>
              </a:p>
            </p:txBody>
          </p:sp>
          <p:sp>
            <p:nvSpPr>
              <p:cNvPr id="871" name="Google Shape;871;p295"/>
              <p:cNvSpPr txBox="1"/>
              <p:nvPr/>
            </p:nvSpPr>
            <p:spPr>
              <a:xfrm>
                <a:off x="8181336" y="3405427"/>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Databases</a:t>
                </a:r>
                <a:endParaRPr sz="1400" b="0" i="0" u="none" strike="noStrike" cap="none">
                  <a:solidFill>
                    <a:srgbClr val="000000"/>
                  </a:solidFill>
                  <a:latin typeface="Arial"/>
                  <a:ea typeface="Arial"/>
                  <a:cs typeface="Arial"/>
                  <a:sym typeface="Arial"/>
                </a:endParaRPr>
              </a:p>
            </p:txBody>
          </p:sp>
          <p:sp>
            <p:nvSpPr>
              <p:cNvPr id="872" name="Google Shape;872;p295"/>
              <p:cNvSpPr txBox="1"/>
              <p:nvPr/>
            </p:nvSpPr>
            <p:spPr>
              <a:xfrm>
                <a:off x="8179593" y="3683098"/>
                <a:ext cx="9604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HDFS, S3, NoSQL</a:t>
                </a:r>
                <a:endParaRPr sz="1400" b="0" i="0" u="none" strike="noStrike" cap="none">
                  <a:solidFill>
                    <a:srgbClr val="000000"/>
                  </a:solidFill>
                  <a:latin typeface="Arial"/>
                  <a:ea typeface="Arial"/>
                  <a:cs typeface="Arial"/>
                  <a:sym typeface="Arial"/>
                </a:endParaRPr>
              </a:p>
            </p:txBody>
          </p:sp>
          <p:sp>
            <p:nvSpPr>
              <p:cNvPr id="873" name="Google Shape;873;p295"/>
              <p:cNvSpPr txBox="1"/>
              <p:nvPr/>
            </p:nvSpPr>
            <p:spPr>
              <a:xfrm>
                <a:off x="8179010" y="4073990"/>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Files</a:t>
                </a:r>
                <a:endParaRPr sz="1400" b="0" i="0" u="none" strike="noStrike" cap="none">
                  <a:solidFill>
                    <a:srgbClr val="000000"/>
                  </a:solidFill>
                  <a:latin typeface="Arial"/>
                  <a:ea typeface="Arial"/>
                  <a:cs typeface="Arial"/>
                  <a:sym typeface="Arial"/>
                </a:endParaRPr>
              </a:p>
            </p:txBody>
          </p:sp>
          <p:pic>
            <p:nvPicPr>
              <p:cNvPr id="874" name="Google Shape;874;p295" descr="A picture containing drawing&#10;&#10;Description automatically generated"/>
              <p:cNvPicPr preferRelativeResize="0"/>
              <p:nvPr/>
            </p:nvPicPr>
            <p:blipFill rotWithShape="1">
              <a:blip r:embed="rId11">
                <a:alphaModFix/>
              </a:blip>
              <a:srcRect/>
              <a:stretch/>
            </p:blipFill>
            <p:spPr>
              <a:xfrm>
                <a:off x="8012414" y="2046362"/>
                <a:ext cx="210499" cy="231549"/>
              </a:xfrm>
              <a:prstGeom prst="rect">
                <a:avLst/>
              </a:prstGeom>
              <a:noFill/>
              <a:ln>
                <a:noFill/>
              </a:ln>
            </p:spPr>
          </p:pic>
          <p:pic>
            <p:nvPicPr>
              <p:cNvPr id="875" name="Google Shape;875;p295" descr="A picture containing drawing&#10;&#10;Description automatically generated"/>
              <p:cNvPicPr preferRelativeResize="0"/>
              <p:nvPr/>
            </p:nvPicPr>
            <p:blipFill rotWithShape="1">
              <a:blip r:embed="rId12">
                <a:alphaModFix/>
              </a:blip>
              <a:srcRect/>
              <a:stretch/>
            </p:blipFill>
            <p:spPr>
              <a:xfrm>
                <a:off x="8017787" y="2418197"/>
                <a:ext cx="190239" cy="152191"/>
              </a:xfrm>
              <a:prstGeom prst="rect">
                <a:avLst/>
              </a:prstGeom>
              <a:noFill/>
              <a:ln>
                <a:noFill/>
              </a:ln>
            </p:spPr>
          </p:pic>
          <p:pic>
            <p:nvPicPr>
              <p:cNvPr id="876" name="Google Shape;876;p295" descr="A picture containing drawing&#10;&#10;Description automatically generated"/>
              <p:cNvPicPr preferRelativeResize="0"/>
              <p:nvPr/>
            </p:nvPicPr>
            <p:blipFill rotWithShape="1">
              <a:blip r:embed="rId5">
                <a:alphaModFix/>
              </a:blip>
              <a:srcRect/>
              <a:stretch/>
            </p:blipFill>
            <p:spPr>
              <a:xfrm>
                <a:off x="8048546" y="3758939"/>
                <a:ext cx="138748" cy="184997"/>
              </a:xfrm>
              <a:prstGeom prst="rect">
                <a:avLst/>
              </a:prstGeom>
              <a:noFill/>
              <a:ln>
                <a:noFill/>
              </a:ln>
            </p:spPr>
          </p:pic>
        </p:grpSp>
        <p:grpSp>
          <p:nvGrpSpPr>
            <p:cNvPr id="877" name="Google Shape;877;p295"/>
            <p:cNvGrpSpPr/>
            <p:nvPr/>
          </p:nvGrpSpPr>
          <p:grpSpPr>
            <a:xfrm>
              <a:off x="6830862" y="2844683"/>
              <a:ext cx="1048800" cy="594391"/>
              <a:chOff x="6933831" y="2800009"/>
              <a:chExt cx="1048800" cy="594391"/>
            </a:xfrm>
          </p:grpSpPr>
          <p:pic>
            <p:nvPicPr>
              <p:cNvPr id="878" name="Google Shape;878;p295" descr="Eye"/>
              <p:cNvPicPr preferRelativeResize="0"/>
              <p:nvPr/>
            </p:nvPicPr>
            <p:blipFill rotWithShape="1">
              <a:blip r:embed="rId13">
                <a:alphaModFix/>
              </a:blip>
              <a:srcRect/>
              <a:stretch/>
            </p:blipFill>
            <p:spPr>
              <a:xfrm>
                <a:off x="7224511" y="2800009"/>
                <a:ext cx="457200" cy="457200"/>
              </a:xfrm>
              <a:prstGeom prst="rect">
                <a:avLst/>
              </a:prstGeom>
              <a:noFill/>
              <a:ln>
                <a:noFill/>
              </a:ln>
            </p:spPr>
          </p:pic>
          <p:sp>
            <p:nvSpPr>
              <p:cNvPr id="879" name="Google Shape;879;p295"/>
              <p:cNvSpPr txBox="1"/>
              <p:nvPr/>
            </p:nvSpPr>
            <p:spPr>
              <a:xfrm>
                <a:off x="6933831" y="3114800"/>
                <a:ext cx="1048800" cy="27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accent1"/>
                    </a:solidFill>
                    <a:latin typeface="Arial"/>
                    <a:ea typeface="Arial"/>
                    <a:cs typeface="Arial"/>
                    <a:sym typeface="Arial"/>
                  </a:rPr>
                  <a:t>Actionable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accent1"/>
                    </a:solidFill>
                    <a:latin typeface="Arial"/>
                    <a:ea typeface="Arial"/>
                    <a:cs typeface="Arial"/>
                    <a:sym typeface="Arial"/>
                  </a:rPr>
                  <a:t>Context</a:t>
                </a:r>
                <a:endParaRPr sz="1800" b="1" i="0" u="none" strike="noStrike" cap="none">
                  <a:solidFill>
                    <a:schemeClr val="accent1"/>
                  </a:solidFill>
                  <a:latin typeface="Arial"/>
                  <a:ea typeface="Arial"/>
                  <a:cs typeface="Arial"/>
                  <a:sym typeface="Arial"/>
                </a:endParaRPr>
              </a:p>
            </p:txBody>
          </p:sp>
        </p:grpSp>
      </p:grpSp>
      <p:sp>
        <p:nvSpPr>
          <p:cNvPr id="880" name="Google Shape;880;p295"/>
          <p:cNvSpPr txBox="1">
            <a:spLocks noGrp="1"/>
          </p:cNvSpPr>
          <p:nvPr>
            <p:ph type="title"/>
          </p:nvPr>
        </p:nvSpPr>
        <p:spPr>
          <a:xfrm>
            <a:off x="227621" y="227622"/>
            <a:ext cx="8688758" cy="360088"/>
          </a:xfrm>
          <a:prstGeom prst="rect">
            <a:avLst/>
          </a:prstGeom>
          <a:noFill/>
          <a:ln>
            <a:noFill/>
          </a:ln>
        </p:spPr>
        <p:txBody>
          <a:bodyPr spcFirstLastPara="1" wrap="square" lIns="64000" tIns="0" rIns="64000" bIns="0" anchor="t" anchorCtr="0">
            <a:noAutofit/>
          </a:bodyPr>
          <a:lstStyle/>
          <a:p>
            <a:pPr marL="0" lvl="0" indent="0" algn="l" rtl="0">
              <a:lnSpc>
                <a:spcPct val="90000"/>
              </a:lnSpc>
              <a:spcBef>
                <a:spcPts val="0"/>
              </a:spcBef>
              <a:spcAft>
                <a:spcPts val="0"/>
              </a:spcAft>
              <a:buSzPts val="1400"/>
              <a:buNone/>
            </a:pPr>
            <a:r>
              <a:rPr lang="en-US" sz="2000"/>
              <a:t>Hazelcast</a:t>
            </a:r>
            <a:br>
              <a:rPr lang="en-US" sz="2000"/>
            </a:br>
            <a:r>
              <a:rPr lang="en-US" sz="2000"/>
              <a:t>Architecture</a:t>
            </a:r>
            <a:endParaRPr/>
          </a:p>
        </p:txBody>
      </p:sp>
      <p:grpSp>
        <p:nvGrpSpPr>
          <p:cNvPr id="881" name="Google Shape;881;p295"/>
          <p:cNvGrpSpPr/>
          <p:nvPr/>
        </p:nvGrpSpPr>
        <p:grpSpPr>
          <a:xfrm>
            <a:off x="2202660" y="1499437"/>
            <a:ext cx="4738680" cy="2703300"/>
            <a:chOff x="2202660" y="1499437"/>
            <a:chExt cx="4738680" cy="2703300"/>
          </a:xfrm>
        </p:grpSpPr>
        <p:sp>
          <p:nvSpPr>
            <p:cNvPr id="882" name="Google Shape;882;p295"/>
            <p:cNvSpPr/>
            <p:nvPr/>
          </p:nvSpPr>
          <p:spPr>
            <a:xfrm>
              <a:off x="2202660" y="1499437"/>
              <a:ext cx="4738680" cy="2703300"/>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r>
                <a:rPr lang="en-US" sz="1200" b="1" i="0" u="none" strike="noStrike" cap="none">
                  <a:solidFill>
                    <a:schemeClr val="lt1"/>
                  </a:solidFill>
                  <a:latin typeface="Arial"/>
                  <a:ea typeface="Arial"/>
                  <a:cs typeface="Arial"/>
                  <a:sym typeface="Arial"/>
                </a:rPr>
                <a:t>The Hazelcast Platform</a:t>
              </a:r>
              <a:endParaRPr sz="1200" b="1" i="0" u="none" strike="noStrike" cap="none">
                <a:solidFill>
                  <a:schemeClr val="lt1"/>
                </a:solidFill>
                <a:latin typeface="Arial"/>
                <a:ea typeface="Arial"/>
                <a:cs typeface="Arial"/>
                <a:sym typeface="Arial"/>
              </a:endParaRPr>
            </a:p>
          </p:txBody>
        </p:sp>
        <p:grpSp>
          <p:nvGrpSpPr>
            <p:cNvPr id="883" name="Google Shape;883;p295"/>
            <p:cNvGrpSpPr/>
            <p:nvPr/>
          </p:nvGrpSpPr>
          <p:grpSpPr>
            <a:xfrm>
              <a:off x="2306814" y="1893621"/>
              <a:ext cx="4526033" cy="1071776"/>
              <a:chOff x="2306814" y="1893621"/>
              <a:chExt cx="4526033" cy="1071776"/>
            </a:xfrm>
          </p:grpSpPr>
          <p:sp>
            <p:nvSpPr>
              <p:cNvPr id="884" name="Google Shape;884;p295"/>
              <p:cNvSpPr/>
              <p:nvPr/>
            </p:nvSpPr>
            <p:spPr>
              <a:xfrm>
                <a:off x="2359557" y="2663497"/>
                <a:ext cx="1072498" cy="192271"/>
              </a:xfrm>
              <a:prstGeom prst="rect">
                <a:avLst/>
              </a:prstGeom>
              <a:solidFill>
                <a:srgbClr val="00A8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Transform</a:t>
                </a:r>
                <a:endParaRPr sz="800" b="0" i="0" u="none" strike="noStrike" cap="none">
                  <a:solidFill>
                    <a:srgbClr val="000000"/>
                  </a:solidFill>
                  <a:latin typeface="Arial"/>
                  <a:ea typeface="Arial"/>
                  <a:cs typeface="Arial"/>
                  <a:sym typeface="Arial"/>
                </a:endParaRPr>
              </a:p>
            </p:txBody>
          </p:sp>
          <p:sp>
            <p:nvSpPr>
              <p:cNvPr id="885" name="Google Shape;885;p295"/>
              <p:cNvSpPr/>
              <p:nvPr/>
            </p:nvSpPr>
            <p:spPr>
              <a:xfrm>
                <a:off x="3468666" y="2663497"/>
                <a:ext cx="1072498" cy="19227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Combine</a:t>
                </a:r>
                <a:endParaRPr sz="800" b="0" i="0" u="none" strike="noStrike" cap="none">
                  <a:solidFill>
                    <a:schemeClr val="dk1"/>
                  </a:solidFill>
                  <a:latin typeface="Arial"/>
                  <a:ea typeface="Arial"/>
                  <a:cs typeface="Arial"/>
                  <a:sym typeface="Arial"/>
                </a:endParaRPr>
              </a:p>
            </p:txBody>
          </p:sp>
          <p:sp>
            <p:nvSpPr>
              <p:cNvPr id="886" name="Google Shape;886;p295"/>
              <p:cNvSpPr/>
              <p:nvPr/>
            </p:nvSpPr>
            <p:spPr>
              <a:xfrm>
                <a:off x="4579513" y="2663497"/>
                <a:ext cx="1072498" cy="192271"/>
              </a:xfrm>
              <a:prstGeom prst="rect">
                <a:avLst/>
              </a:prstGeom>
              <a:solidFill>
                <a:srgbClr val="53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Stream</a:t>
                </a:r>
                <a:endParaRPr sz="800" b="0" i="0" u="none" strike="noStrike" cap="none">
                  <a:solidFill>
                    <a:schemeClr val="dk1"/>
                  </a:solidFill>
                  <a:latin typeface="Arial"/>
                  <a:ea typeface="Arial"/>
                  <a:cs typeface="Arial"/>
                  <a:sym typeface="Arial"/>
                </a:endParaRPr>
              </a:p>
            </p:txBody>
          </p:sp>
          <p:sp>
            <p:nvSpPr>
              <p:cNvPr id="887" name="Google Shape;887;p295"/>
              <p:cNvSpPr/>
              <p:nvPr/>
            </p:nvSpPr>
            <p:spPr>
              <a:xfrm>
                <a:off x="5704070" y="2663497"/>
                <a:ext cx="1072498" cy="192271"/>
              </a:xfrm>
              <a:prstGeom prst="rect">
                <a:avLst/>
              </a:prstGeom>
              <a:solidFill>
                <a:srgbClr val="8D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800" b="0" i="0" u="none" strike="noStrike" cap="none">
                    <a:solidFill>
                      <a:schemeClr val="dk1"/>
                    </a:solidFill>
                    <a:latin typeface="Arial"/>
                    <a:ea typeface="Arial"/>
                    <a:cs typeface="Arial"/>
                    <a:sym typeface="Arial"/>
                  </a:rPr>
                  <a:t>ML Inference</a:t>
                </a:r>
                <a:endParaRPr sz="700" b="0" i="0" u="none" strike="noStrike" cap="none">
                  <a:solidFill>
                    <a:schemeClr val="dk1"/>
                  </a:solidFill>
                  <a:latin typeface="Arial"/>
                  <a:ea typeface="Arial"/>
                  <a:cs typeface="Arial"/>
                  <a:sym typeface="Arial"/>
                </a:endParaRPr>
              </a:p>
            </p:txBody>
          </p:sp>
          <p:sp>
            <p:nvSpPr>
              <p:cNvPr id="888" name="Google Shape;888;p295"/>
              <p:cNvSpPr/>
              <p:nvPr/>
            </p:nvSpPr>
            <p:spPr>
              <a:xfrm>
                <a:off x="2605114" y="2301375"/>
                <a:ext cx="130500" cy="130500"/>
              </a:xfrm>
              <a:prstGeom prst="ellipse">
                <a:avLst/>
              </a:prstGeom>
              <a:solidFill>
                <a:srgbClr val="00A8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9" name="Google Shape;889;p295"/>
              <p:cNvSpPr/>
              <p:nvPr/>
            </p:nvSpPr>
            <p:spPr>
              <a:xfrm>
                <a:off x="3325967" y="2301375"/>
                <a:ext cx="130500" cy="130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0" name="Google Shape;890;p295"/>
              <p:cNvSpPr/>
              <p:nvPr/>
            </p:nvSpPr>
            <p:spPr>
              <a:xfrm>
                <a:off x="4212566" y="2168546"/>
                <a:ext cx="130500" cy="130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1" name="Google Shape;891;p295"/>
              <p:cNvSpPr/>
              <p:nvPr/>
            </p:nvSpPr>
            <p:spPr>
              <a:xfrm>
                <a:off x="4202731" y="2496101"/>
                <a:ext cx="130500" cy="130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2" name="Google Shape;892;p295"/>
              <p:cNvSpPr/>
              <p:nvPr/>
            </p:nvSpPr>
            <p:spPr>
              <a:xfrm>
                <a:off x="4858334" y="2290293"/>
                <a:ext cx="130500" cy="130500"/>
              </a:xfrm>
              <a:prstGeom prst="ellipse">
                <a:avLst/>
              </a:prstGeom>
              <a:solidFill>
                <a:srgbClr val="53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3" name="Google Shape;893;p295"/>
              <p:cNvSpPr/>
              <p:nvPr/>
            </p:nvSpPr>
            <p:spPr>
              <a:xfrm>
                <a:off x="5730931" y="2160653"/>
                <a:ext cx="130500" cy="130500"/>
              </a:xfrm>
              <a:prstGeom prst="ellipse">
                <a:avLst/>
              </a:prstGeom>
              <a:solidFill>
                <a:srgbClr val="8D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4" name="Google Shape;894;p295"/>
              <p:cNvSpPr/>
              <p:nvPr/>
            </p:nvSpPr>
            <p:spPr>
              <a:xfrm>
                <a:off x="5697991" y="2431799"/>
                <a:ext cx="130500" cy="130500"/>
              </a:xfrm>
              <a:prstGeom prst="ellipse">
                <a:avLst/>
              </a:prstGeom>
              <a:solidFill>
                <a:srgbClr val="8D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5" name="Google Shape;895;p295"/>
              <p:cNvSpPr/>
              <p:nvPr/>
            </p:nvSpPr>
            <p:spPr>
              <a:xfrm>
                <a:off x="6368065" y="2322131"/>
                <a:ext cx="130500" cy="130500"/>
              </a:xfrm>
              <a:prstGeom prst="ellipse">
                <a:avLst/>
              </a:prstGeom>
              <a:solidFill>
                <a:srgbClr val="C6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96" name="Google Shape;896;p295"/>
              <p:cNvCxnSpPr>
                <a:stCxn id="889" idx="2"/>
                <a:endCxn id="888" idx="6"/>
              </p:cNvCxnSpPr>
              <p:nvPr/>
            </p:nvCxnSpPr>
            <p:spPr>
              <a:xfrm rot="10800000">
                <a:off x="2735567" y="2366625"/>
                <a:ext cx="590400" cy="0"/>
              </a:xfrm>
              <a:prstGeom prst="straightConnector1">
                <a:avLst/>
              </a:prstGeom>
              <a:noFill/>
              <a:ln w="12700" cap="flat" cmpd="sng">
                <a:solidFill>
                  <a:schemeClr val="lt2"/>
                </a:solidFill>
                <a:prstDash val="solid"/>
                <a:round/>
                <a:headEnd type="triangle" w="sm" len="sm"/>
                <a:tailEnd type="none" w="sm" len="sm"/>
              </a:ln>
            </p:spPr>
          </p:cxnSp>
          <p:cxnSp>
            <p:nvCxnSpPr>
              <p:cNvPr id="897" name="Google Shape;897;p295"/>
              <p:cNvCxnSpPr>
                <a:stCxn id="890" idx="2"/>
                <a:endCxn id="889" idx="6"/>
              </p:cNvCxnSpPr>
              <p:nvPr/>
            </p:nvCxnSpPr>
            <p:spPr>
              <a:xfrm flipH="1">
                <a:off x="3456566" y="2233796"/>
                <a:ext cx="756000" cy="132900"/>
              </a:xfrm>
              <a:prstGeom prst="straightConnector1">
                <a:avLst/>
              </a:prstGeom>
              <a:noFill/>
              <a:ln w="12700" cap="flat" cmpd="sng">
                <a:solidFill>
                  <a:schemeClr val="lt2"/>
                </a:solidFill>
                <a:prstDash val="solid"/>
                <a:round/>
                <a:headEnd type="triangle" w="sm" len="sm"/>
                <a:tailEnd type="none" w="sm" len="sm"/>
              </a:ln>
            </p:spPr>
          </p:cxnSp>
          <p:cxnSp>
            <p:nvCxnSpPr>
              <p:cNvPr id="898" name="Google Shape;898;p295"/>
              <p:cNvCxnSpPr>
                <a:stCxn id="891" idx="2"/>
                <a:endCxn id="889" idx="6"/>
              </p:cNvCxnSpPr>
              <p:nvPr/>
            </p:nvCxnSpPr>
            <p:spPr>
              <a:xfrm rot="10800000">
                <a:off x="3456331" y="2366651"/>
                <a:ext cx="746400" cy="194700"/>
              </a:xfrm>
              <a:prstGeom prst="straightConnector1">
                <a:avLst/>
              </a:prstGeom>
              <a:noFill/>
              <a:ln w="12700" cap="flat" cmpd="sng">
                <a:solidFill>
                  <a:schemeClr val="lt2"/>
                </a:solidFill>
                <a:prstDash val="solid"/>
                <a:round/>
                <a:headEnd type="triangle" w="sm" len="sm"/>
                <a:tailEnd type="none" w="sm" len="sm"/>
              </a:ln>
            </p:spPr>
          </p:cxnSp>
          <p:cxnSp>
            <p:nvCxnSpPr>
              <p:cNvPr id="899" name="Google Shape;899;p295"/>
              <p:cNvCxnSpPr>
                <a:endCxn id="891" idx="6"/>
              </p:cNvCxnSpPr>
              <p:nvPr/>
            </p:nvCxnSpPr>
            <p:spPr>
              <a:xfrm flipH="1">
                <a:off x="4333231" y="2393951"/>
                <a:ext cx="489600" cy="167400"/>
              </a:xfrm>
              <a:prstGeom prst="straightConnector1">
                <a:avLst/>
              </a:prstGeom>
              <a:noFill/>
              <a:ln w="12700" cap="flat" cmpd="sng">
                <a:solidFill>
                  <a:schemeClr val="lt2"/>
                </a:solidFill>
                <a:prstDash val="solid"/>
                <a:round/>
                <a:headEnd type="triangle" w="sm" len="sm"/>
                <a:tailEnd type="none" w="sm" len="sm"/>
              </a:ln>
            </p:spPr>
          </p:cxnSp>
          <p:cxnSp>
            <p:nvCxnSpPr>
              <p:cNvPr id="900" name="Google Shape;900;p295"/>
              <p:cNvCxnSpPr>
                <a:stCxn id="892" idx="2"/>
                <a:endCxn id="890" idx="6"/>
              </p:cNvCxnSpPr>
              <p:nvPr/>
            </p:nvCxnSpPr>
            <p:spPr>
              <a:xfrm rot="10800000">
                <a:off x="4342934" y="2233743"/>
                <a:ext cx="515400" cy="121800"/>
              </a:xfrm>
              <a:prstGeom prst="straightConnector1">
                <a:avLst/>
              </a:prstGeom>
              <a:noFill/>
              <a:ln w="12700" cap="flat" cmpd="sng">
                <a:solidFill>
                  <a:schemeClr val="lt2"/>
                </a:solidFill>
                <a:prstDash val="solid"/>
                <a:round/>
                <a:headEnd type="triangle" w="sm" len="sm"/>
                <a:tailEnd type="none" w="sm" len="sm"/>
              </a:ln>
            </p:spPr>
          </p:cxnSp>
          <p:cxnSp>
            <p:nvCxnSpPr>
              <p:cNvPr id="901" name="Google Shape;901;p295"/>
              <p:cNvCxnSpPr/>
              <p:nvPr/>
            </p:nvCxnSpPr>
            <p:spPr>
              <a:xfrm flipH="1">
                <a:off x="4364730" y="2208524"/>
                <a:ext cx="1371600" cy="8700"/>
              </a:xfrm>
              <a:prstGeom prst="straightConnector1">
                <a:avLst/>
              </a:prstGeom>
              <a:noFill/>
              <a:ln w="12700" cap="flat" cmpd="sng">
                <a:solidFill>
                  <a:schemeClr val="lt2"/>
                </a:solidFill>
                <a:prstDash val="solid"/>
                <a:round/>
                <a:headEnd type="triangle" w="sm" len="sm"/>
                <a:tailEnd type="none" w="sm" len="sm"/>
              </a:ln>
            </p:spPr>
          </p:cxnSp>
          <p:cxnSp>
            <p:nvCxnSpPr>
              <p:cNvPr id="902" name="Google Shape;902;p295"/>
              <p:cNvCxnSpPr>
                <a:stCxn id="893" idx="3"/>
                <a:endCxn id="892" idx="6"/>
              </p:cNvCxnSpPr>
              <p:nvPr/>
            </p:nvCxnSpPr>
            <p:spPr>
              <a:xfrm flipH="1">
                <a:off x="4988942" y="2272042"/>
                <a:ext cx="761100" cy="83400"/>
              </a:xfrm>
              <a:prstGeom prst="straightConnector1">
                <a:avLst/>
              </a:prstGeom>
              <a:noFill/>
              <a:ln w="12700" cap="flat" cmpd="sng">
                <a:solidFill>
                  <a:schemeClr val="lt2"/>
                </a:solidFill>
                <a:prstDash val="solid"/>
                <a:round/>
                <a:headEnd type="triangle" w="sm" len="sm"/>
                <a:tailEnd type="none" w="sm" len="sm"/>
              </a:ln>
            </p:spPr>
          </p:cxnSp>
          <p:cxnSp>
            <p:nvCxnSpPr>
              <p:cNvPr id="903" name="Google Shape;903;p295"/>
              <p:cNvCxnSpPr>
                <a:stCxn id="894" idx="2"/>
                <a:endCxn id="892" idx="6"/>
              </p:cNvCxnSpPr>
              <p:nvPr/>
            </p:nvCxnSpPr>
            <p:spPr>
              <a:xfrm rot="10800000">
                <a:off x="4988791" y="2355449"/>
                <a:ext cx="709200" cy="141600"/>
              </a:xfrm>
              <a:prstGeom prst="straightConnector1">
                <a:avLst/>
              </a:prstGeom>
              <a:noFill/>
              <a:ln w="12700" cap="flat" cmpd="sng">
                <a:solidFill>
                  <a:schemeClr val="lt2"/>
                </a:solidFill>
                <a:prstDash val="solid"/>
                <a:round/>
                <a:headEnd type="triangle" w="sm" len="sm"/>
                <a:tailEnd type="none" w="sm" len="sm"/>
              </a:ln>
            </p:spPr>
          </p:cxnSp>
          <p:cxnSp>
            <p:nvCxnSpPr>
              <p:cNvPr id="904" name="Google Shape;904;p295"/>
              <p:cNvCxnSpPr/>
              <p:nvPr/>
            </p:nvCxnSpPr>
            <p:spPr>
              <a:xfrm rot="10800000">
                <a:off x="5851710" y="2225861"/>
                <a:ext cx="495600" cy="136800"/>
              </a:xfrm>
              <a:prstGeom prst="straightConnector1">
                <a:avLst/>
              </a:prstGeom>
              <a:noFill/>
              <a:ln w="12700" cap="flat" cmpd="sng">
                <a:solidFill>
                  <a:schemeClr val="lt2"/>
                </a:solidFill>
                <a:prstDash val="solid"/>
                <a:round/>
                <a:headEnd type="triangle" w="sm" len="sm"/>
                <a:tailEnd type="none" w="sm" len="sm"/>
              </a:ln>
            </p:spPr>
          </p:cxnSp>
          <p:cxnSp>
            <p:nvCxnSpPr>
              <p:cNvPr id="905" name="Google Shape;905;p295"/>
              <p:cNvCxnSpPr>
                <a:endCxn id="894" idx="6"/>
              </p:cNvCxnSpPr>
              <p:nvPr/>
            </p:nvCxnSpPr>
            <p:spPr>
              <a:xfrm flipH="1">
                <a:off x="5828491" y="2388149"/>
                <a:ext cx="548700" cy="108900"/>
              </a:xfrm>
              <a:prstGeom prst="straightConnector1">
                <a:avLst/>
              </a:prstGeom>
              <a:noFill/>
              <a:ln w="12700" cap="flat" cmpd="sng">
                <a:solidFill>
                  <a:schemeClr val="lt2"/>
                </a:solidFill>
                <a:prstDash val="solid"/>
                <a:round/>
                <a:headEnd type="triangle" w="sm" len="sm"/>
                <a:tailEnd type="none" w="sm" len="sm"/>
              </a:ln>
            </p:spPr>
          </p:cxnSp>
          <p:sp>
            <p:nvSpPr>
              <p:cNvPr id="906" name="Google Shape;906;p295"/>
              <p:cNvSpPr/>
              <p:nvPr/>
            </p:nvSpPr>
            <p:spPr>
              <a:xfrm>
                <a:off x="2306814" y="1893621"/>
                <a:ext cx="4522200" cy="1071776"/>
              </a:xfrm>
              <a:prstGeom prst="roundRect">
                <a:avLst>
                  <a:gd name="adj" fmla="val 10085"/>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7" name="Google Shape;907;p295"/>
              <p:cNvSpPr txBox="1"/>
              <p:nvPr/>
            </p:nvSpPr>
            <p:spPr>
              <a:xfrm>
                <a:off x="2318120" y="1902971"/>
                <a:ext cx="121936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Stream and Batch Processing Engine</a:t>
                </a:r>
                <a:endParaRPr sz="1400" b="0" i="0" u="none" strike="noStrike" cap="none">
                  <a:solidFill>
                    <a:srgbClr val="000000"/>
                  </a:solidFill>
                  <a:latin typeface="Arial"/>
                  <a:ea typeface="Arial"/>
                  <a:cs typeface="Arial"/>
                  <a:sym typeface="Arial"/>
                </a:endParaRPr>
              </a:p>
            </p:txBody>
          </p:sp>
          <p:sp>
            <p:nvSpPr>
              <p:cNvPr id="908" name="Google Shape;908;p295"/>
              <p:cNvSpPr txBox="1"/>
              <p:nvPr/>
            </p:nvSpPr>
            <p:spPr>
              <a:xfrm>
                <a:off x="5865160" y="1901562"/>
                <a:ext cx="967687"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Compute</a:t>
                </a:r>
                <a:endParaRPr sz="1400" b="0" i="0" u="none" strike="noStrike" cap="none">
                  <a:solidFill>
                    <a:srgbClr val="000000"/>
                  </a:solidFill>
                  <a:latin typeface="Arial"/>
                  <a:ea typeface="Arial"/>
                  <a:cs typeface="Arial"/>
                  <a:sym typeface="Arial"/>
                </a:endParaRPr>
              </a:p>
            </p:txBody>
          </p:sp>
        </p:grpSp>
        <p:grpSp>
          <p:nvGrpSpPr>
            <p:cNvPr id="909" name="Google Shape;909;p295"/>
            <p:cNvGrpSpPr/>
            <p:nvPr/>
          </p:nvGrpSpPr>
          <p:grpSpPr>
            <a:xfrm>
              <a:off x="2306814" y="3024278"/>
              <a:ext cx="4522200" cy="1127218"/>
              <a:chOff x="2306814" y="3024278"/>
              <a:chExt cx="4522200" cy="1127218"/>
            </a:xfrm>
          </p:grpSpPr>
          <p:sp>
            <p:nvSpPr>
              <p:cNvPr id="910" name="Google Shape;910;p295"/>
              <p:cNvSpPr/>
              <p:nvPr/>
            </p:nvSpPr>
            <p:spPr>
              <a:xfrm>
                <a:off x="2306814" y="3066634"/>
                <a:ext cx="4522200" cy="1021500"/>
              </a:xfrm>
              <a:prstGeom prst="roundRect">
                <a:avLst>
                  <a:gd name="adj" fmla="val 8769"/>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911" name="Google Shape;911;p295"/>
              <p:cNvGrpSpPr/>
              <p:nvPr/>
            </p:nvGrpSpPr>
            <p:grpSpPr>
              <a:xfrm>
                <a:off x="3167171" y="3024278"/>
                <a:ext cx="2743479" cy="1127218"/>
                <a:chOff x="3167171" y="3024278"/>
                <a:chExt cx="2743479" cy="1127218"/>
              </a:xfrm>
            </p:grpSpPr>
            <p:pic>
              <p:nvPicPr>
                <p:cNvPr id="912" name="Google Shape;912;p295"/>
                <p:cNvPicPr preferRelativeResize="0"/>
                <p:nvPr/>
              </p:nvPicPr>
              <p:blipFill rotWithShape="1">
                <a:blip r:embed="rId14">
                  <a:alphaModFix/>
                </a:blip>
                <a:srcRect/>
                <a:stretch/>
              </p:blipFill>
              <p:spPr>
                <a:xfrm>
                  <a:off x="5216909" y="3450065"/>
                  <a:ext cx="295309" cy="295309"/>
                </a:xfrm>
                <a:prstGeom prst="rect">
                  <a:avLst/>
                </a:prstGeom>
                <a:noFill/>
                <a:ln>
                  <a:noFill/>
                </a:ln>
              </p:spPr>
            </p:pic>
            <p:pic>
              <p:nvPicPr>
                <p:cNvPr id="913" name="Google Shape;913;p295"/>
                <p:cNvPicPr preferRelativeResize="0"/>
                <p:nvPr/>
              </p:nvPicPr>
              <p:blipFill rotWithShape="1">
                <a:blip r:embed="rId14">
                  <a:alphaModFix/>
                </a:blip>
                <a:srcRect/>
                <a:stretch/>
              </p:blipFill>
              <p:spPr>
                <a:xfrm>
                  <a:off x="3580466" y="3450065"/>
                  <a:ext cx="295309" cy="295309"/>
                </a:xfrm>
                <a:prstGeom prst="rect">
                  <a:avLst/>
                </a:prstGeom>
                <a:noFill/>
                <a:ln>
                  <a:noFill/>
                </a:ln>
              </p:spPr>
            </p:pic>
            <p:cxnSp>
              <p:nvCxnSpPr>
                <p:cNvPr id="914" name="Google Shape;914;p295"/>
                <p:cNvCxnSpPr/>
                <p:nvPr/>
              </p:nvCxnSpPr>
              <p:spPr>
                <a:xfrm>
                  <a:off x="4124078" y="3587887"/>
                  <a:ext cx="822758" cy="0"/>
                </a:xfrm>
                <a:prstGeom prst="straightConnector1">
                  <a:avLst/>
                </a:prstGeom>
                <a:noFill/>
                <a:ln w="19050" cap="flat" cmpd="sng">
                  <a:solidFill>
                    <a:schemeClr val="accent1"/>
                  </a:solidFill>
                  <a:prstDash val="solid"/>
                  <a:round/>
                  <a:headEnd type="none" w="sm" len="sm"/>
                  <a:tailEnd type="none" w="sm" len="sm"/>
                </a:ln>
              </p:spPr>
            </p:cxnSp>
            <p:pic>
              <p:nvPicPr>
                <p:cNvPr id="915" name="Google Shape;915;p295" descr="Circles with lines"/>
                <p:cNvPicPr preferRelativeResize="0"/>
                <p:nvPr/>
              </p:nvPicPr>
              <p:blipFill rotWithShape="1">
                <a:blip r:embed="rId15">
                  <a:alphaModFix/>
                </a:blip>
                <a:srcRect/>
                <a:stretch/>
              </p:blipFill>
              <p:spPr>
                <a:xfrm>
                  <a:off x="4783433" y="3024278"/>
                  <a:ext cx="1127217" cy="1127218"/>
                </a:xfrm>
                <a:prstGeom prst="rect">
                  <a:avLst/>
                </a:prstGeom>
                <a:noFill/>
                <a:ln>
                  <a:noFill/>
                </a:ln>
              </p:spPr>
            </p:pic>
            <p:pic>
              <p:nvPicPr>
                <p:cNvPr id="916" name="Google Shape;916;p295" descr="Circles with lines"/>
                <p:cNvPicPr preferRelativeResize="0"/>
                <p:nvPr/>
              </p:nvPicPr>
              <p:blipFill rotWithShape="1">
                <a:blip r:embed="rId15">
                  <a:alphaModFix/>
                </a:blip>
                <a:srcRect/>
                <a:stretch/>
              </p:blipFill>
              <p:spPr>
                <a:xfrm>
                  <a:off x="3167171" y="3024278"/>
                  <a:ext cx="1127217" cy="1127218"/>
                </a:xfrm>
                <a:prstGeom prst="rect">
                  <a:avLst/>
                </a:prstGeom>
                <a:noFill/>
                <a:ln>
                  <a:noFill/>
                </a:ln>
              </p:spPr>
            </p:pic>
          </p:grpSp>
          <p:pic>
            <p:nvPicPr>
              <p:cNvPr id="917" name="Google Shape;917;p295" descr="A picture containing building, room, scene&#10;&#10;Description automatically generated"/>
              <p:cNvPicPr preferRelativeResize="0"/>
              <p:nvPr/>
            </p:nvPicPr>
            <p:blipFill rotWithShape="1">
              <a:blip r:embed="rId6">
                <a:alphaModFix/>
              </a:blip>
              <a:srcRect/>
              <a:stretch/>
            </p:blipFill>
            <p:spPr>
              <a:xfrm>
                <a:off x="6109207" y="3484243"/>
                <a:ext cx="274660" cy="360256"/>
              </a:xfrm>
              <a:prstGeom prst="rect">
                <a:avLst/>
              </a:prstGeom>
              <a:noFill/>
              <a:ln>
                <a:noFill/>
              </a:ln>
            </p:spPr>
          </p:pic>
          <p:sp>
            <p:nvSpPr>
              <p:cNvPr id="918" name="Google Shape;918;p295"/>
              <p:cNvSpPr txBox="1"/>
              <p:nvPr/>
            </p:nvSpPr>
            <p:spPr>
              <a:xfrm>
                <a:off x="2310574" y="3073204"/>
                <a:ext cx="96768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In-Memory Data Store</a:t>
                </a:r>
                <a:endParaRPr sz="1400" b="0" i="0" u="none" strike="noStrike" cap="none">
                  <a:solidFill>
                    <a:srgbClr val="000000"/>
                  </a:solidFill>
                  <a:latin typeface="Arial"/>
                  <a:ea typeface="Arial"/>
                  <a:cs typeface="Arial"/>
                  <a:sym typeface="Arial"/>
                </a:endParaRPr>
              </a:p>
            </p:txBody>
          </p:sp>
          <p:sp>
            <p:nvSpPr>
              <p:cNvPr id="919" name="Google Shape;919;p295"/>
              <p:cNvSpPr txBox="1"/>
              <p:nvPr/>
            </p:nvSpPr>
            <p:spPr>
              <a:xfrm>
                <a:off x="5856779" y="3069435"/>
                <a:ext cx="967687"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Storage</a:t>
                </a:r>
                <a:endParaRPr sz="1400" b="0" i="0" u="none" strike="noStrike" cap="none">
                  <a:solidFill>
                    <a:srgbClr val="000000"/>
                  </a:solidFill>
                  <a:latin typeface="Arial"/>
                  <a:ea typeface="Arial"/>
                  <a:cs typeface="Arial"/>
                  <a:sym typeface="Arial"/>
                </a:endParaRPr>
              </a:p>
            </p:txBody>
          </p:sp>
          <p:sp>
            <p:nvSpPr>
              <p:cNvPr id="920" name="Google Shape;920;p295"/>
              <p:cNvSpPr txBox="1"/>
              <p:nvPr/>
            </p:nvSpPr>
            <p:spPr>
              <a:xfrm>
                <a:off x="5762693" y="3822590"/>
                <a:ext cx="967687"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Persistence</a:t>
                </a:r>
                <a:endParaRPr sz="1400" b="0" i="0" u="none" strike="noStrike" cap="none">
                  <a:solidFill>
                    <a:srgbClr val="000000"/>
                  </a:solidFill>
                  <a:latin typeface="Arial"/>
                  <a:ea typeface="Arial"/>
                  <a:cs typeface="Arial"/>
                  <a:sym typeface="Arial"/>
                </a:endParaRPr>
              </a:p>
            </p:txBody>
          </p:sp>
        </p:grpSp>
      </p:grpSp>
      <p:grpSp>
        <p:nvGrpSpPr>
          <p:cNvPr id="921" name="Google Shape;921;p295"/>
          <p:cNvGrpSpPr/>
          <p:nvPr/>
        </p:nvGrpSpPr>
        <p:grpSpPr>
          <a:xfrm>
            <a:off x="1861957" y="19128"/>
            <a:ext cx="5411913" cy="1350593"/>
            <a:chOff x="1753559" y="1254370"/>
            <a:chExt cx="5411913" cy="1350593"/>
          </a:xfrm>
        </p:grpSpPr>
        <p:grpSp>
          <p:nvGrpSpPr>
            <p:cNvPr id="922" name="Google Shape;922;p295"/>
            <p:cNvGrpSpPr/>
            <p:nvPr/>
          </p:nvGrpSpPr>
          <p:grpSpPr>
            <a:xfrm>
              <a:off x="1753559" y="1521024"/>
              <a:ext cx="5411913" cy="1083939"/>
              <a:chOff x="1753559" y="1521024"/>
              <a:chExt cx="5411913" cy="1083939"/>
            </a:xfrm>
          </p:grpSpPr>
          <p:sp>
            <p:nvSpPr>
              <p:cNvPr id="923" name="Google Shape;923;p295"/>
              <p:cNvSpPr/>
              <p:nvPr/>
            </p:nvSpPr>
            <p:spPr>
              <a:xfrm>
                <a:off x="1753559" y="1521024"/>
                <a:ext cx="5411913" cy="1083939"/>
              </a:xfrm>
              <a:prstGeom prst="roundRect">
                <a:avLst>
                  <a:gd name="adj" fmla="val 121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7450"/>
                  </a:schemeClr>
                </a:outerShdw>
              </a:effectLst>
            </p:spPr>
            <p:txBody>
              <a:bodyPr spcFirstLastPara="1" wrap="square" lIns="36000" tIns="91425" rIns="36000" bIns="0" anchor="t" anchorCtr="1">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grpSp>
            <p:nvGrpSpPr>
              <p:cNvPr id="924" name="Google Shape;924;p295"/>
              <p:cNvGrpSpPr/>
              <p:nvPr/>
            </p:nvGrpSpPr>
            <p:grpSpPr>
              <a:xfrm>
                <a:off x="5578247" y="1577973"/>
                <a:ext cx="694945" cy="969523"/>
                <a:chOff x="5601639" y="1577973"/>
                <a:chExt cx="694945" cy="969523"/>
              </a:xfrm>
            </p:grpSpPr>
            <p:sp>
              <p:nvSpPr>
                <p:cNvPr id="925" name="Google Shape;925;p295"/>
                <p:cNvSpPr/>
                <p:nvPr/>
              </p:nvSpPr>
              <p:spPr>
                <a:xfrm>
                  <a:off x="5601640" y="1577973"/>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926" name="Google Shape;926;p295"/>
                <p:cNvSpPr/>
                <p:nvPr/>
              </p:nvSpPr>
              <p:spPr>
                <a:xfrm>
                  <a:off x="5601639" y="2020027"/>
                  <a:ext cx="694944" cy="527469"/>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Go Client</a:t>
                  </a:r>
                  <a:endParaRPr sz="1100" b="0" i="0" u="none" strike="noStrike" cap="none">
                    <a:solidFill>
                      <a:schemeClr val="dk1"/>
                    </a:solidFill>
                    <a:latin typeface="Arial"/>
                    <a:ea typeface="Arial"/>
                    <a:cs typeface="Arial"/>
                    <a:sym typeface="Arial"/>
                  </a:endParaRPr>
                </a:p>
              </p:txBody>
            </p:sp>
          </p:grpSp>
          <p:grpSp>
            <p:nvGrpSpPr>
              <p:cNvPr id="927" name="Google Shape;927;p295"/>
              <p:cNvGrpSpPr/>
              <p:nvPr/>
            </p:nvGrpSpPr>
            <p:grpSpPr>
              <a:xfrm>
                <a:off x="6310243" y="1579836"/>
                <a:ext cx="694945" cy="967660"/>
                <a:chOff x="6318395" y="1579836"/>
                <a:chExt cx="694945" cy="967660"/>
              </a:xfrm>
            </p:grpSpPr>
            <p:sp>
              <p:nvSpPr>
                <p:cNvPr id="928" name="Google Shape;928;p295"/>
                <p:cNvSpPr/>
                <p:nvPr/>
              </p:nvSpPr>
              <p:spPr>
                <a:xfrm>
                  <a:off x="6318396" y="1579836"/>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Analytics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Client</a:t>
                  </a:r>
                  <a:endParaRPr sz="1100" b="0" i="0" u="none" strike="noStrike" cap="none">
                    <a:solidFill>
                      <a:schemeClr val="dk1"/>
                    </a:solidFill>
                    <a:latin typeface="Arial"/>
                    <a:ea typeface="Arial"/>
                    <a:cs typeface="Arial"/>
                    <a:sym typeface="Arial"/>
                  </a:endParaRPr>
                </a:p>
              </p:txBody>
            </p:sp>
            <p:sp>
              <p:nvSpPr>
                <p:cNvPr id="929" name="Google Shape;929;p295"/>
                <p:cNvSpPr/>
                <p:nvPr/>
              </p:nvSpPr>
              <p:spPr>
                <a:xfrm>
                  <a:off x="6318395" y="2021890"/>
                  <a:ext cx="694944" cy="525606"/>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JDBC</a:t>
                  </a:r>
                  <a:endParaRPr sz="1100" b="0" i="0" u="none" strike="noStrike" cap="none">
                    <a:solidFill>
                      <a:schemeClr val="dk1"/>
                    </a:solidFill>
                    <a:latin typeface="Arial"/>
                    <a:ea typeface="Arial"/>
                    <a:cs typeface="Arial"/>
                    <a:sym typeface="Arial"/>
                  </a:endParaRPr>
                </a:p>
              </p:txBody>
            </p:sp>
          </p:grpSp>
          <p:grpSp>
            <p:nvGrpSpPr>
              <p:cNvPr id="930" name="Google Shape;930;p295"/>
              <p:cNvGrpSpPr/>
              <p:nvPr/>
            </p:nvGrpSpPr>
            <p:grpSpPr>
              <a:xfrm>
                <a:off x="1919547" y="1577974"/>
                <a:ext cx="694947" cy="970503"/>
                <a:chOff x="1912459" y="1568547"/>
                <a:chExt cx="694947" cy="970503"/>
              </a:xfrm>
            </p:grpSpPr>
            <p:sp>
              <p:nvSpPr>
                <p:cNvPr id="931" name="Google Shape;931;p295"/>
                <p:cNvSpPr/>
                <p:nvPr/>
              </p:nvSpPr>
              <p:spPr>
                <a:xfrm>
                  <a:off x="1912462" y="1568547"/>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932" name="Google Shape;932;p295"/>
                <p:cNvSpPr/>
                <p:nvPr/>
              </p:nvSpPr>
              <p:spPr>
                <a:xfrm>
                  <a:off x="1912461" y="2010601"/>
                  <a:ext cx="694944" cy="210312"/>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Java Client</a:t>
                  </a:r>
                  <a:endParaRPr sz="1100" b="0" i="0" u="none" strike="noStrike" cap="none">
                    <a:solidFill>
                      <a:schemeClr val="dk1"/>
                    </a:solidFill>
                    <a:latin typeface="Arial"/>
                    <a:ea typeface="Arial"/>
                    <a:cs typeface="Arial"/>
                    <a:sym typeface="Arial"/>
                  </a:endParaRPr>
                </a:p>
              </p:txBody>
            </p:sp>
            <p:sp>
              <p:nvSpPr>
                <p:cNvPr id="933" name="Google Shape;933;p295"/>
                <p:cNvSpPr/>
                <p:nvPr/>
              </p:nvSpPr>
              <p:spPr>
                <a:xfrm>
                  <a:off x="1912461" y="2401890"/>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Nearcache</a:t>
                  </a:r>
                  <a:endParaRPr sz="600" b="0" i="0" u="none" strike="noStrike" cap="none">
                    <a:solidFill>
                      <a:schemeClr val="dk1"/>
                    </a:solidFill>
                    <a:latin typeface="Arial"/>
                    <a:ea typeface="Arial"/>
                    <a:cs typeface="Arial"/>
                    <a:sym typeface="Arial"/>
                  </a:endParaRPr>
                </a:p>
              </p:txBody>
            </p:sp>
            <p:sp>
              <p:nvSpPr>
                <p:cNvPr id="934" name="Google Shape;934;p295"/>
                <p:cNvSpPr/>
                <p:nvPr/>
              </p:nvSpPr>
              <p:spPr>
                <a:xfrm>
                  <a:off x="1912459" y="2241024"/>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SQL</a:t>
                  </a:r>
                  <a:endParaRPr sz="600" b="0" i="0" u="none" strike="noStrike" cap="none">
                    <a:solidFill>
                      <a:schemeClr val="dk1"/>
                    </a:solidFill>
                    <a:latin typeface="Arial"/>
                    <a:ea typeface="Arial"/>
                    <a:cs typeface="Arial"/>
                    <a:sym typeface="Arial"/>
                  </a:endParaRPr>
                </a:p>
              </p:txBody>
            </p:sp>
          </p:grpSp>
          <p:grpSp>
            <p:nvGrpSpPr>
              <p:cNvPr id="935" name="Google Shape;935;p295"/>
              <p:cNvGrpSpPr/>
              <p:nvPr/>
            </p:nvGrpSpPr>
            <p:grpSpPr>
              <a:xfrm>
                <a:off x="2652216" y="1577973"/>
                <a:ext cx="696359" cy="970501"/>
                <a:chOff x="2645128" y="1577973"/>
                <a:chExt cx="696359" cy="970501"/>
              </a:xfrm>
            </p:grpSpPr>
            <p:sp>
              <p:nvSpPr>
                <p:cNvPr id="936" name="Google Shape;936;p295"/>
                <p:cNvSpPr/>
                <p:nvPr/>
              </p:nvSpPr>
              <p:spPr>
                <a:xfrm>
                  <a:off x="2645128" y="1577973"/>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937" name="Google Shape;937;p295"/>
                <p:cNvSpPr/>
                <p:nvPr/>
              </p:nvSpPr>
              <p:spPr>
                <a:xfrm>
                  <a:off x="2645129" y="2020026"/>
                  <a:ext cx="694944" cy="210312"/>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C#/.Net Client</a:t>
                  </a:r>
                  <a:endParaRPr sz="1100" b="0" i="0" u="none" strike="noStrike" cap="none">
                    <a:solidFill>
                      <a:schemeClr val="dk1"/>
                    </a:solidFill>
                    <a:latin typeface="Arial"/>
                    <a:ea typeface="Arial"/>
                    <a:cs typeface="Arial"/>
                    <a:sym typeface="Arial"/>
                  </a:endParaRPr>
                </a:p>
              </p:txBody>
            </p:sp>
            <p:sp>
              <p:nvSpPr>
                <p:cNvPr id="938" name="Google Shape;938;p295"/>
                <p:cNvSpPr/>
                <p:nvPr/>
              </p:nvSpPr>
              <p:spPr>
                <a:xfrm>
                  <a:off x="2646543" y="2411314"/>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Nearcache</a:t>
                  </a:r>
                  <a:endParaRPr sz="600" b="0" i="0" u="none" strike="noStrike" cap="none">
                    <a:solidFill>
                      <a:schemeClr val="dk1"/>
                    </a:solidFill>
                    <a:latin typeface="Arial"/>
                    <a:ea typeface="Arial"/>
                    <a:cs typeface="Arial"/>
                    <a:sym typeface="Arial"/>
                  </a:endParaRPr>
                </a:p>
              </p:txBody>
            </p:sp>
            <p:sp>
              <p:nvSpPr>
                <p:cNvPr id="939" name="Google Shape;939;p295"/>
                <p:cNvSpPr/>
                <p:nvPr/>
              </p:nvSpPr>
              <p:spPr>
                <a:xfrm>
                  <a:off x="2646541" y="2250448"/>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SQL</a:t>
                  </a:r>
                  <a:endParaRPr sz="600" b="0" i="0" u="none" strike="noStrike" cap="none">
                    <a:solidFill>
                      <a:schemeClr val="dk1"/>
                    </a:solidFill>
                    <a:latin typeface="Arial"/>
                    <a:ea typeface="Arial"/>
                    <a:cs typeface="Arial"/>
                    <a:sym typeface="Arial"/>
                  </a:endParaRPr>
                </a:p>
              </p:txBody>
            </p:sp>
          </p:grpSp>
          <p:grpSp>
            <p:nvGrpSpPr>
              <p:cNvPr id="940" name="Google Shape;940;p295"/>
              <p:cNvGrpSpPr/>
              <p:nvPr/>
            </p:nvGrpSpPr>
            <p:grpSpPr>
              <a:xfrm>
                <a:off x="3383349" y="1577973"/>
                <a:ext cx="696561" cy="970502"/>
                <a:chOff x="3376261" y="1577973"/>
                <a:chExt cx="696561" cy="970502"/>
              </a:xfrm>
            </p:grpSpPr>
            <p:sp>
              <p:nvSpPr>
                <p:cNvPr id="941" name="Google Shape;941;p295"/>
                <p:cNvSpPr/>
                <p:nvPr/>
              </p:nvSpPr>
              <p:spPr>
                <a:xfrm>
                  <a:off x="3376262" y="1577973"/>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942" name="Google Shape;942;p295"/>
                <p:cNvSpPr/>
                <p:nvPr/>
              </p:nvSpPr>
              <p:spPr>
                <a:xfrm>
                  <a:off x="3376261" y="2020027"/>
                  <a:ext cx="694944" cy="210312"/>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C++ Client</a:t>
                  </a:r>
                  <a:endParaRPr sz="1100" b="0" i="0" u="none" strike="noStrike" cap="none">
                    <a:solidFill>
                      <a:schemeClr val="dk1"/>
                    </a:solidFill>
                    <a:latin typeface="Arial"/>
                    <a:ea typeface="Arial"/>
                    <a:cs typeface="Arial"/>
                    <a:sym typeface="Arial"/>
                  </a:endParaRPr>
                </a:p>
              </p:txBody>
            </p:sp>
            <p:sp>
              <p:nvSpPr>
                <p:cNvPr id="943" name="Google Shape;943;p295"/>
                <p:cNvSpPr/>
                <p:nvPr/>
              </p:nvSpPr>
              <p:spPr>
                <a:xfrm>
                  <a:off x="3377878" y="2411315"/>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Nearcache</a:t>
                  </a:r>
                  <a:endParaRPr sz="600" b="0" i="0" u="none" strike="noStrike" cap="none">
                    <a:solidFill>
                      <a:schemeClr val="dk1"/>
                    </a:solidFill>
                    <a:latin typeface="Arial"/>
                    <a:ea typeface="Arial"/>
                    <a:cs typeface="Arial"/>
                    <a:sym typeface="Arial"/>
                  </a:endParaRPr>
                </a:p>
              </p:txBody>
            </p:sp>
            <p:sp>
              <p:nvSpPr>
                <p:cNvPr id="944" name="Google Shape;944;p295"/>
                <p:cNvSpPr/>
                <p:nvPr/>
              </p:nvSpPr>
              <p:spPr>
                <a:xfrm>
                  <a:off x="3377876" y="2250450"/>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SQL</a:t>
                  </a:r>
                  <a:endParaRPr sz="600" b="0" i="0" u="none" strike="noStrike" cap="none">
                    <a:solidFill>
                      <a:schemeClr val="dk1"/>
                    </a:solidFill>
                    <a:latin typeface="Arial"/>
                    <a:ea typeface="Arial"/>
                    <a:cs typeface="Arial"/>
                    <a:sym typeface="Arial"/>
                  </a:endParaRPr>
                </a:p>
              </p:txBody>
            </p:sp>
          </p:grpSp>
          <p:grpSp>
            <p:nvGrpSpPr>
              <p:cNvPr id="945" name="Google Shape;945;p295"/>
              <p:cNvGrpSpPr/>
              <p:nvPr/>
            </p:nvGrpSpPr>
            <p:grpSpPr>
              <a:xfrm>
                <a:off x="4110731" y="1577973"/>
                <a:ext cx="699219" cy="970504"/>
                <a:chOff x="4107453" y="1577973"/>
                <a:chExt cx="699219" cy="970504"/>
              </a:xfrm>
            </p:grpSpPr>
            <p:sp>
              <p:nvSpPr>
                <p:cNvPr id="946" name="Google Shape;946;p295"/>
                <p:cNvSpPr/>
                <p:nvPr/>
              </p:nvSpPr>
              <p:spPr>
                <a:xfrm>
                  <a:off x="4111728" y="1577973"/>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947" name="Google Shape;947;p295"/>
                <p:cNvSpPr/>
                <p:nvPr/>
              </p:nvSpPr>
              <p:spPr>
                <a:xfrm>
                  <a:off x="4111728" y="2020027"/>
                  <a:ext cx="694944" cy="210312"/>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JS Client</a:t>
                  </a:r>
                  <a:endParaRPr sz="1100" b="0" i="0" u="none" strike="noStrike" cap="none">
                    <a:solidFill>
                      <a:schemeClr val="dk1"/>
                    </a:solidFill>
                    <a:latin typeface="Arial"/>
                    <a:ea typeface="Arial"/>
                    <a:cs typeface="Arial"/>
                    <a:sym typeface="Arial"/>
                  </a:endParaRPr>
                </a:p>
              </p:txBody>
            </p:sp>
            <p:sp>
              <p:nvSpPr>
                <p:cNvPr id="948" name="Google Shape;948;p295"/>
                <p:cNvSpPr/>
                <p:nvPr/>
              </p:nvSpPr>
              <p:spPr>
                <a:xfrm>
                  <a:off x="4107455" y="2411317"/>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Nearcache</a:t>
                  </a:r>
                  <a:endParaRPr sz="600" b="0" i="0" u="none" strike="noStrike" cap="none">
                    <a:solidFill>
                      <a:schemeClr val="dk1"/>
                    </a:solidFill>
                    <a:latin typeface="Arial"/>
                    <a:ea typeface="Arial"/>
                    <a:cs typeface="Arial"/>
                    <a:sym typeface="Arial"/>
                  </a:endParaRPr>
                </a:p>
              </p:txBody>
            </p:sp>
            <p:sp>
              <p:nvSpPr>
                <p:cNvPr id="949" name="Google Shape;949;p295"/>
                <p:cNvSpPr/>
                <p:nvPr/>
              </p:nvSpPr>
              <p:spPr>
                <a:xfrm>
                  <a:off x="4107453" y="2250450"/>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SQL</a:t>
                  </a:r>
                  <a:endParaRPr sz="600" b="0" i="0" u="none" strike="noStrike" cap="none">
                    <a:solidFill>
                      <a:schemeClr val="dk1"/>
                    </a:solidFill>
                    <a:latin typeface="Arial"/>
                    <a:ea typeface="Arial"/>
                    <a:cs typeface="Arial"/>
                    <a:sym typeface="Arial"/>
                  </a:endParaRPr>
                </a:p>
              </p:txBody>
            </p:sp>
          </p:grpSp>
          <p:grpSp>
            <p:nvGrpSpPr>
              <p:cNvPr id="950" name="Google Shape;950;p295"/>
              <p:cNvGrpSpPr/>
              <p:nvPr/>
            </p:nvGrpSpPr>
            <p:grpSpPr>
              <a:xfrm>
                <a:off x="4841044" y="1577971"/>
                <a:ext cx="699220" cy="970506"/>
                <a:chOff x="4849196" y="1577971"/>
                <a:chExt cx="699220" cy="970506"/>
              </a:xfrm>
            </p:grpSpPr>
            <p:sp>
              <p:nvSpPr>
                <p:cNvPr id="951" name="Google Shape;951;p295"/>
                <p:cNvSpPr/>
                <p:nvPr/>
              </p:nvSpPr>
              <p:spPr>
                <a:xfrm>
                  <a:off x="4853472" y="1577971"/>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952" name="Google Shape;952;p295"/>
                <p:cNvSpPr/>
                <p:nvPr/>
              </p:nvSpPr>
              <p:spPr>
                <a:xfrm>
                  <a:off x="4853471" y="2020026"/>
                  <a:ext cx="694944" cy="210312"/>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Python Client</a:t>
                  </a:r>
                  <a:endParaRPr sz="1100" b="0" i="0" u="none" strike="noStrike" cap="none">
                    <a:solidFill>
                      <a:schemeClr val="dk1"/>
                    </a:solidFill>
                    <a:latin typeface="Arial"/>
                    <a:ea typeface="Arial"/>
                    <a:cs typeface="Arial"/>
                    <a:sym typeface="Arial"/>
                  </a:endParaRPr>
                </a:p>
              </p:txBody>
            </p:sp>
            <p:sp>
              <p:nvSpPr>
                <p:cNvPr id="953" name="Google Shape;953;p295"/>
                <p:cNvSpPr/>
                <p:nvPr/>
              </p:nvSpPr>
              <p:spPr>
                <a:xfrm>
                  <a:off x="4849198" y="2411317"/>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Nearcache</a:t>
                  </a:r>
                  <a:endParaRPr sz="600" b="0" i="0" u="none" strike="noStrike" cap="none">
                    <a:solidFill>
                      <a:schemeClr val="dk1"/>
                    </a:solidFill>
                    <a:latin typeface="Arial"/>
                    <a:ea typeface="Arial"/>
                    <a:cs typeface="Arial"/>
                    <a:sym typeface="Arial"/>
                  </a:endParaRPr>
                </a:p>
              </p:txBody>
            </p:sp>
            <p:sp>
              <p:nvSpPr>
                <p:cNvPr id="954" name="Google Shape;954;p295"/>
                <p:cNvSpPr/>
                <p:nvPr/>
              </p:nvSpPr>
              <p:spPr>
                <a:xfrm>
                  <a:off x="4849196" y="2250450"/>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SQL</a:t>
                  </a:r>
                  <a:endParaRPr sz="600" b="0" i="0" u="none" strike="noStrike" cap="none">
                    <a:solidFill>
                      <a:schemeClr val="dk1"/>
                    </a:solidFill>
                    <a:latin typeface="Arial"/>
                    <a:ea typeface="Arial"/>
                    <a:cs typeface="Arial"/>
                    <a:sym typeface="Arial"/>
                  </a:endParaRPr>
                </a:p>
              </p:txBody>
            </p:sp>
          </p:grpSp>
        </p:grpSp>
        <p:sp>
          <p:nvSpPr>
            <p:cNvPr id="955" name="Google Shape;955;p295"/>
            <p:cNvSpPr/>
            <p:nvPr/>
          </p:nvSpPr>
          <p:spPr>
            <a:xfrm>
              <a:off x="3617239" y="1254370"/>
              <a:ext cx="1689886"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lt2"/>
                  </a:solidFill>
                  <a:latin typeface="Arial"/>
                  <a:ea typeface="Arial"/>
                  <a:cs typeface="Arial"/>
                  <a:sym typeface="Arial"/>
                </a:rPr>
                <a:t>End User Applications</a:t>
              </a:r>
              <a:endParaRPr sz="1400" b="0" i="0" u="none" strike="noStrike" cap="none">
                <a:solidFill>
                  <a:srgbClr val="000000"/>
                </a:solidFill>
                <a:latin typeface="Arial"/>
                <a:ea typeface="Arial"/>
                <a:cs typeface="Arial"/>
                <a:sym typeface="Arial"/>
              </a:endParaRPr>
            </a:p>
          </p:txBody>
        </p:sp>
      </p:grpSp>
      <p:grpSp>
        <p:nvGrpSpPr>
          <p:cNvPr id="956" name="Google Shape;956;p295"/>
          <p:cNvGrpSpPr/>
          <p:nvPr/>
        </p:nvGrpSpPr>
        <p:grpSpPr>
          <a:xfrm>
            <a:off x="3598785" y="4201151"/>
            <a:ext cx="1949934" cy="927208"/>
            <a:chOff x="3598785" y="4201151"/>
            <a:chExt cx="1949934" cy="927208"/>
          </a:xfrm>
        </p:grpSpPr>
        <p:pic>
          <p:nvPicPr>
            <p:cNvPr id="957" name="Google Shape;957;p295" descr="A picture containing building, room, scene&#10;&#10;Description automatically generated"/>
            <p:cNvPicPr preferRelativeResize="0"/>
            <p:nvPr/>
          </p:nvPicPr>
          <p:blipFill rotWithShape="1">
            <a:blip r:embed="rId6">
              <a:alphaModFix/>
            </a:blip>
            <a:srcRect/>
            <a:stretch/>
          </p:blipFill>
          <p:spPr>
            <a:xfrm>
              <a:off x="3947610" y="4515410"/>
              <a:ext cx="274660" cy="360256"/>
            </a:xfrm>
            <a:prstGeom prst="rect">
              <a:avLst/>
            </a:prstGeom>
            <a:noFill/>
            <a:ln>
              <a:noFill/>
            </a:ln>
          </p:spPr>
        </p:pic>
        <p:cxnSp>
          <p:nvCxnSpPr>
            <p:cNvPr id="958" name="Google Shape;958;p295"/>
            <p:cNvCxnSpPr>
              <a:endCxn id="957" idx="0"/>
            </p:cNvCxnSpPr>
            <p:nvPr/>
          </p:nvCxnSpPr>
          <p:spPr>
            <a:xfrm>
              <a:off x="4084940" y="4202810"/>
              <a:ext cx="0" cy="312600"/>
            </a:xfrm>
            <a:prstGeom prst="straightConnector1">
              <a:avLst/>
            </a:prstGeom>
            <a:noFill/>
            <a:ln w="19050" cap="flat" cmpd="sng">
              <a:solidFill>
                <a:schemeClr val="lt2"/>
              </a:solidFill>
              <a:prstDash val="solid"/>
              <a:round/>
              <a:headEnd type="triangle" w="med" len="med"/>
              <a:tailEnd type="triangle" w="med" len="med"/>
            </a:ln>
          </p:spPr>
        </p:cxnSp>
        <p:sp>
          <p:nvSpPr>
            <p:cNvPr id="959" name="Google Shape;959;p295"/>
            <p:cNvSpPr txBox="1"/>
            <p:nvPr/>
          </p:nvSpPr>
          <p:spPr>
            <a:xfrm>
              <a:off x="3598785" y="4882138"/>
              <a:ext cx="1949934" cy="2462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2"/>
                  </a:solidFill>
                  <a:latin typeface="Arial"/>
                  <a:ea typeface="Arial"/>
                  <a:cs typeface="Arial"/>
                  <a:sym typeface="Arial"/>
                </a:rPr>
                <a:t>Systems of Record</a:t>
              </a:r>
              <a:endParaRPr sz="1400" b="0" i="0" u="none" strike="noStrike" cap="none">
                <a:solidFill>
                  <a:srgbClr val="000000"/>
                </a:solidFill>
                <a:latin typeface="Arial"/>
                <a:ea typeface="Arial"/>
                <a:cs typeface="Arial"/>
                <a:sym typeface="Arial"/>
              </a:endParaRPr>
            </a:p>
          </p:txBody>
        </p:sp>
        <p:pic>
          <p:nvPicPr>
            <p:cNvPr id="960" name="Google Shape;960;p295" descr="A picture containing building, room, scene&#10;&#10;Description automatically generated"/>
            <p:cNvPicPr preferRelativeResize="0"/>
            <p:nvPr/>
          </p:nvPicPr>
          <p:blipFill rotWithShape="1">
            <a:blip r:embed="rId6">
              <a:alphaModFix/>
            </a:blip>
            <a:srcRect/>
            <a:stretch/>
          </p:blipFill>
          <p:spPr>
            <a:xfrm>
              <a:off x="4436422" y="4517586"/>
              <a:ext cx="274660" cy="360256"/>
            </a:xfrm>
            <a:prstGeom prst="rect">
              <a:avLst/>
            </a:prstGeom>
            <a:noFill/>
            <a:ln>
              <a:noFill/>
            </a:ln>
          </p:spPr>
        </p:pic>
        <p:pic>
          <p:nvPicPr>
            <p:cNvPr id="961" name="Google Shape;961;p295" descr="A picture containing building, room, scene&#10;&#10;Description automatically generated"/>
            <p:cNvPicPr preferRelativeResize="0"/>
            <p:nvPr/>
          </p:nvPicPr>
          <p:blipFill rotWithShape="1">
            <a:blip r:embed="rId6">
              <a:alphaModFix/>
            </a:blip>
            <a:srcRect/>
            <a:stretch/>
          </p:blipFill>
          <p:spPr>
            <a:xfrm>
              <a:off x="4928498" y="4516498"/>
              <a:ext cx="274660" cy="360256"/>
            </a:xfrm>
            <a:prstGeom prst="rect">
              <a:avLst/>
            </a:prstGeom>
            <a:noFill/>
            <a:ln>
              <a:noFill/>
            </a:ln>
          </p:spPr>
        </p:pic>
        <p:cxnSp>
          <p:nvCxnSpPr>
            <p:cNvPr id="962" name="Google Shape;962;p295"/>
            <p:cNvCxnSpPr/>
            <p:nvPr/>
          </p:nvCxnSpPr>
          <p:spPr>
            <a:xfrm>
              <a:off x="4571603" y="4201151"/>
              <a:ext cx="0" cy="312673"/>
            </a:xfrm>
            <a:prstGeom prst="straightConnector1">
              <a:avLst/>
            </a:prstGeom>
            <a:noFill/>
            <a:ln w="19050" cap="flat" cmpd="sng">
              <a:solidFill>
                <a:schemeClr val="lt2"/>
              </a:solidFill>
              <a:prstDash val="solid"/>
              <a:round/>
              <a:headEnd type="triangle" w="med" len="med"/>
              <a:tailEnd type="triangle" w="med" len="med"/>
            </a:ln>
          </p:spPr>
        </p:cxnSp>
        <p:cxnSp>
          <p:nvCxnSpPr>
            <p:cNvPr id="963" name="Google Shape;963;p295"/>
            <p:cNvCxnSpPr/>
            <p:nvPr/>
          </p:nvCxnSpPr>
          <p:spPr>
            <a:xfrm>
              <a:off x="5068380" y="4201151"/>
              <a:ext cx="0" cy="312673"/>
            </a:xfrm>
            <a:prstGeom prst="straightConnector1">
              <a:avLst/>
            </a:prstGeom>
            <a:noFill/>
            <a:ln w="19050" cap="flat" cmpd="sng">
              <a:solidFill>
                <a:schemeClr val="lt2"/>
              </a:solidFill>
              <a:prstDash val="solid"/>
              <a:round/>
              <a:headEnd type="triangle" w="med" len="med"/>
              <a:tailEnd type="triangle" w="med" len="med"/>
            </a:ln>
          </p:spPr>
        </p:cxnSp>
      </p:grpSp>
      <p:sp>
        <p:nvSpPr>
          <p:cNvPr id="4" name="Frame 3">
            <a:extLst>
              <a:ext uri="{FF2B5EF4-FFF2-40B4-BE49-F238E27FC236}">
                <a16:creationId xmlns:a16="http://schemas.microsoft.com/office/drawing/2014/main" id="{DBE67592-C1F2-EC44-F52A-D6ADF8FC6602}"/>
              </a:ext>
            </a:extLst>
          </p:cNvPr>
          <p:cNvSpPr/>
          <p:nvPr/>
        </p:nvSpPr>
        <p:spPr>
          <a:xfrm>
            <a:off x="2722889" y="227622"/>
            <a:ext cx="857577" cy="1267803"/>
          </a:xfrm>
          <a:prstGeom prst="fram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gcb88027691_3_1085"/>
          <p:cNvSpPr txBox="1">
            <a:spLocks noGrp="1"/>
          </p:cNvSpPr>
          <p:nvPr>
            <p:ph type="title"/>
          </p:nvPr>
        </p:nvSpPr>
        <p:spPr>
          <a:xfrm>
            <a:off x="227621" y="227621"/>
            <a:ext cx="8688758" cy="850502"/>
          </a:xfrm>
          <a:prstGeom prst="rect">
            <a:avLst/>
          </a:prstGeom>
          <a:noFill/>
          <a:ln>
            <a:noFill/>
          </a:ln>
        </p:spPr>
        <p:txBody>
          <a:bodyPr spcFirstLastPara="1" wrap="square" lIns="64000" tIns="36575" rIns="64000" bIns="36575" anchor="t" anchorCtr="0">
            <a:normAutofit/>
          </a:bodyPr>
          <a:lstStyle/>
          <a:p>
            <a:pPr marL="0" lvl="0" indent="0" algn="l" rtl="0">
              <a:lnSpc>
                <a:spcPct val="90000"/>
              </a:lnSpc>
              <a:spcBef>
                <a:spcPts val="0"/>
              </a:spcBef>
              <a:spcAft>
                <a:spcPts val="0"/>
              </a:spcAft>
              <a:buSzPts val="1400"/>
              <a:buNone/>
            </a:pPr>
            <a:r>
              <a:rPr lang="en-US"/>
              <a:t>Deployment Architecture vs Traditional</a:t>
            </a:r>
            <a:endParaRPr/>
          </a:p>
        </p:txBody>
      </p:sp>
      <p:grpSp>
        <p:nvGrpSpPr>
          <p:cNvPr id="1246" name="Google Shape;1246;gcb88027691_3_1085"/>
          <p:cNvGrpSpPr/>
          <p:nvPr/>
        </p:nvGrpSpPr>
        <p:grpSpPr>
          <a:xfrm>
            <a:off x="5868785" y="773084"/>
            <a:ext cx="1521230" cy="839585"/>
            <a:chOff x="5868785" y="773084"/>
            <a:chExt cx="1521230" cy="839585"/>
          </a:xfrm>
        </p:grpSpPr>
        <p:sp>
          <p:nvSpPr>
            <p:cNvPr id="1247" name="Google Shape;1247;gcb88027691_3_1085"/>
            <p:cNvSpPr/>
            <p:nvPr/>
          </p:nvSpPr>
          <p:spPr>
            <a:xfrm>
              <a:off x="5868785" y="773084"/>
              <a:ext cx="1521230" cy="839585"/>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Master Node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48" name="Google Shape;1248;gcb88027691_3_1085"/>
            <p:cNvSpPr/>
            <p:nvPr/>
          </p:nvSpPr>
          <p:spPr>
            <a:xfrm>
              <a:off x="5951913" y="1030779"/>
              <a:ext cx="556952" cy="457200"/>
            </a:xfrm>
            <a:prstGeom prst="rect">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Alt Driver</a:t>
              </a:r>
              <a:endParaRPr sz="1400" b="0" i="0" u="none" strike="noStrike" cap="none">
                <a:solidFill>
                  <a:srgbClr val="000000"/>
                </a:solidFill>
                <a:latin typeface="Arial"/>
                <a:ea typeface="Arial"/>
                <a:cs typeface="Arial"/>
                <a:sym typeface="Arial"/>
              </a:endParaRPr>
            </a:p>
          </p:txBody>
        </p:sp>
        <p:sp>
          <p:nvSpPr>
            <p:cNvPr id="1249" name="Google Shape;1249;gcb88027691_3_1085"/>
            <p:cNvSpPr/>
            <p:nvPr/>
          </p:nvSpPr>
          <p:spPr>
            <a:xfrm>
              <a:off x="6762403" y="1030779"/>
              <a:ext cx="556952" cy="457200"/>
            </a:xfrm>
            <a:prstGeom prst="rect">
              <a:avLst/>
            </a:prstGeom>
            <a:solidFill>
              <a:srgbClr val="041A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Arial"/>
                <a:ea typeface="Arial"/>
                <a:cs typeface="Arial"/>
                <a:sym typeface="Arial"/>
              </a:endParaRPr>
            </a:p>
          </p:txBody>
        </p:sp>
        <p:sp>
          <p:nvSpPr>
            <p:cNvPr id="1250" name="Google Shape;1250;gcb88027691_3_1085"/>
            <p:cNvSpPr/>
            <p:nvPr/>
          </p:nvSpPr>
          <p:spPr>
            <a:xfrm>
              <a:off x="6736486" y="1030290"/>
              <a:ext cx="556952" cy="457200"/>
            </a:xfrm>
            <a:prstGeom prst="rect">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Arial"/>
                <a:ea typeface="Arial"/>
                <a:cs typeface="Arial"/>
                <a:sym typeface="Arial"/>
              </a:endParaRPr>
            </a:p>
          </p:txBody>
        </p:sp>
        <p:sp>
          <p:nvSpPr>
            <p:cNvPr id="1251" name="Google Shape;1251;gcb88027691_3_1085"/>
            <p:cNvSpPr txBox="1"/>
            <p:nvPr/>
          </p:nvSpPr>
          <p:spPr>
            <a:xfrm>
              <a:off x="6665609" y="1058835"/>
              <a:ext cx="6987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Alt Master</a:t>
              </a:r>
              <a:endParaRPr sz="1400" b="0" i="0" u="none" strike="noStrike" cap="none">
                <a:solidFill>
                  <a:srgbClr val="000000"/>
                </a:solidFill>
                <a:latin typeface="Arial"/>
                <a:ea typeface="Arial"/>
                <a:cs typeface="Arial"/>
                <a:sym typeface="Arial"/>
              </a:endParaRPr>
            </a:p>
          </p:txBody>
        </p:sp>
        <p:cxnSp>
          <p:nvCxnSpPr>
            <p:cNvPr id="1252" name="Google Shape;1252;gcb88027691_3_1085"/>
            <p:cNvCxnSpPr/>
            <p:nvPr/>
          </p:nvCxnSpPr>
          <p:spPr>
            <a:xfrm rot="10800000" flipH="1">
              <a:off x="6499239" y="1265781"/>
              <a:ext cx="253538" cy="489"/>
            </a:xfrm>
            <a:prstGeom prst="straightConnector1">
              <a:avLst/>
            </a:prstGeom>
            <a:noFill/>
            <a:ln w="25400" cap="flat" cmpd="sng">
              <a:solidFill>
                <a:srgbClr val="A8CAF4"/>
              </a:solidFill>
              <a:prstDash val="solid"/>
              <a:round/>
              <a:headEnd type="none" w="sm" len="sm"/>
              <a:tailEnd type="triangle" w="med" len="med"/>
            </a:ln>
          </p:spPr>
        </p:cxnSp>
      </p:grpSp>
      <p:grpSp>
        <p:nvGrpSpPr>
          <p:cNvPr id="1253" name="Google Shape;1253;gcb88027691_3_1085"/>
          <p:cNvGrpSpPr/>
          <p:nvPr/>
        </p:nvGrpSpPr>
        <p:grpSpPr>
          <a:xfrm>
            <a:off x="7659106" y="1037666"/>
            <a:ext cx="988182" cy="461737"/>
            <a:chOff x="7815714" y="1214219"/>
            <a:chExt cx="988182" cy="461737"/>
          </a:xfrm>
        </p:grpSpPr>
        <p:sp>
          <p:nvSpPr>
            <p:cNvPr id="1254" name="Google Shape;1254;gcb88027691_3_1085"/>
            <p:cNvSpPr/>
            <p:nvPr/>
          </p:nvSpPr>
          <p:spPr>
            <a:xfrm>
              <a:off x="7815714" y="1214219"/>
              <a:ext cx="827772" cy="301327"/>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Zookeeper</a:t>
              </a:r>
              <a:endParaRPr sz="1400" b="0" i="0" u="none" strike="noStrike" cap="none">
                <a:solidFill>
                  <a:srgbClr val="000000"/>
                </a:solidFill>
                <a:latin typeface="Arial"/>
                <a:ea typeface="Arial"/>
                <a:cs typeface="Arial"/>
                <a:sym typeface="Arial"/>
              </a:endParaRPr>
            </a:p>
          </p:txBody>
        </p:sp>
        <p:sp>
          <p:nvSpPr>
            <p:cNvPr id="1255" name="Google Shape;1255;gcb88027691_3_1085"/>
            <p:cNvSpPr/>
            <p:nvPr/>
          </p:nvSpPr>
          <p:spPr>
            <a:xfrm>
              <a:off x="7895919" y="1294424"/>
              <a:ext cx="827772" cy="301327"/>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Zookeeper</a:t>
              </a:r>
              <a:endParaRPr sz="1400" b="0" i="0" u="none" strike="noStrike" cap="none">
                <a:solidFill>
                  <a:srgbClr val="000000"/>
                </a:solidFill>
                <a:latin typeface="Arial"/>
                <a:ea typeface="Arial"/>
                <a:cs typeface="Arial"/>
                <a:sym typeface="Arial"/>
              </a:endParaRPr>
            </a:p>
          </p:txBody>
        </p:sp>
        <p:sp>
          <p:nvSpPr>
            <p:cNvPr id="1256" name="Google Shape;1256;gcb88027691_3_1085"/>
            <p:cNvSpPr/>
            <p:nvPr/>
          </p:nvSpPr>
          <p:spPr>
            <a:xfrm>
              <a:off x="7976124" y="1374629"/>
              <a:ext cx="827772" cy="301327"/>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Zookeeper</a:t>
              </a:r>
              <a:endParaRPr sz="1400" b="0" i="0" u="none" strike="noStrike" cap="none">
                <a:solidFill>
                  <a:srgbClr val="000000"/>
                </a:solidFill>
                <a:latin typeface="Arial"/>
                <a:ea typeface="Arial"/>
                <a:cs typeface="Arial"/>
                <a:sym typeface="Arial"/>
              </a:endParaRPr>
            </a:p>
          </p:txBody>
        </p:sp>
      </p:grpSp>
      <p:cxnSp>
        <p:nvCxnSpPr>
          <p:cNvPr id="1257" name="Google Shape;1257;gcb88027691_3_1085"/>
          <p:cNvCxnSpPr>
            <a:stCxn id="1247" idx="3"/>
            <a:endCxn id="1254" idx="1"/>
          </p:cNvCxnSpPr>
          <p:nvPr/>
        </p:nvCxnSpPr>
        <p:spPr>
          <a:xfrm rot="10800000" flipH="1">
            <a:off x="7390015" y="1188376"/>
            <a:ext cx="269100" cy="4500"/>
          </a:xfrm>
          <a:prstGeom prst="straightConnector1">
            <a:avLst/>
          </a:prstGeom>
          <a:noFill/>
          <a:ln w="19050" cap="flat" cmpd="sng">
            <a:solidFill>
              <a:srgbClr val="A8CAF4"/>
            </a:solidFill>
            <a:prstDash val="solid"/>
            <a:round/>
            <a:headEnd type="triangle" w="med" len="med"/>
            <a:tailEnd type="triangle" w="med" len="med"/>
          </a:ln>
        </p:spPr>
      </p:cxnSp>
      <p:sp>
        <p:nvSpPr>
          <p:cNvPr id="1258" name="Google Shape;1258;gcb88027691_3_1085"/>
          <p:cNvSpPr/>
          <p:nvPr/>
        </p:nvSpPr>
        <p:spPr>
          <a:xfrm>
            <a:off x="7739311" y="646007"/>
            <a:ext cx="827772" cy="301327"/>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Or YARN</a:t>
            </a:r>
            <a:endParaRPr sz="1400" b="0" i="0" u="none" strike="noStrike" cap="none">
              <a:solidFill>
                <a:srgbClr val="000000"/>
              </a:solidFill>
              <a:latin typeface="Arial"/>
              <a:ea typeface="Arial"/>
              <a:cs typeface="Arial"/>
              <a:sym typeface="Arial"/>
            </a:endParaRPr>
          </a:p>
        </p:txBody>
      </p:sp>
      <p:cxnSp>
        <p:nvCxnSpPr>
          <p:cNvPr id="1259" name="Google Shape;1259;gcb88027691_3_1085"/>
          <p:cNvCxnSpPr/>
          <p:nvPr/>
        </p:nvCxnSpPr>
        <p:spPr>
          <a:xfrm rot="10800000" flipH="1">
            <a:off x="7405568" y="850008"/>
            <a:ext cx="333743" cy="142738"/>
          </a:xfrm>
          <a:prstGeom prst="straightConnector1">
            <a:avLst/>
          </a:prstGeom>
          <a:noFill/>
          <a:ln w="25400" cap="flat" cmpd="sng">
            <a:solidFill>
              <a:srgbClr val="A8CAF4"/>
            </a:solidFill>
            <a:prstDash val="dash"/>
            <a:round/>
            <a:headEnd type="none" w="sm" len="sm"/>
            <a:tailEnd type="triangle" w="med" len="med"/>
          </a:ln>
        </p:spPr>
      </p:cxnSp>
      <p:grpSp>
        <p:nvGrpSpPr>
          <p:cNvPr id="1260" name="Google Shape;1260;gcb88027691_3_1085"/>
          <p:cNvGrpSpPr/>
          <p:nvPr/>
        </p:nvGrpSpPr>
        <p:grpSpPr>
          <a:xfrm>
            <a:off x="631045" y="2210242"/>
            <a:ext cx="1019166" cy="1075754"/>
            <a:chOff x="2741171" y="2847484"/>
            <a:chExt cx="1019166" cy="1075754"/>
          </a:xfrm>
        </p:grpSpPr>
        <p:sp>
          <p:nvSpPr>
            <p:cNvPr id="1261" name="Google Shape;1261;gcb88027691_3_1085"/>
            <p:cNvSpPr/>
            <p:nvPr/>
          </p:nvSpPr>
          <p:spPr>
            <a:xfrm>
              <a:off x="2741171" y="2847484"/>
              <a:ext cx="978195" cy="1075754"/>
            </a:xfrm>
            <a:prstGeom prst="rect">
              <a:avLst/>
            </a:prstGeom>
            <a:solidFill>
              <a:srgbClr val="041A3B"/>
            </a:solidFill>
            <a:ln w="127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Application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263" name="Google Shape;1263;gcb88027691_3_1085"/>
            <p:cNvSpPr/>
            <p:nvPr/>
          </p:nvSpPr>
          <p:spPr>
            <a:xfrm>
              <a:off x="2799740" y="3162782"/>
              <a:ext cx="863491" cy="269956"/>
            </a:xfrm>
            <a:prstGeom prst="rect">
              <a:avLst/>
            </a:prstGeom>
            <a:solidFill>
              <a:schemeClr val="accent1"/>
            </a:solidFill>
            <a:ln>
              <a:noFill/>
            </a:ln>
          </p:spPr>
          <p:txBody>
            <a:bodyPr spcFirstLastPara="1" wrap="square" lIns="91425" tIns="45700" rIns="91425" bIns="45700" anchor="ctr" anchorCtr="0">
              <a:noAutofit/>
            </a:bodyPr>
            <a:lstStyle/>
            <a:p>
              <a:pPr lvl="0" algn="ctr">
                <a:buSzPts val="900"/>
              </a:pPr>
              <a:r>
                <a:rPr lang="en-US" sz="900" dirty="0">
                  <a:solidFill>
                    <a:schemeClr val="lt1"/>
                  </a:solidFill>
                </a:rPr>
                <a:t>Streaming Jobs</a:t>
              </a:r>
              <a:endParaRPr lang="en-US" dirty="0"/>
            </a:p>
          </p:txBody>
        </p:sp>
        <p:sp>
          <p:nvSpPr>
            <p:cNvPr id="1265" name="Google Shape;1265;gcb88027691_3_1085"/>
            <p:cNvSpPr/>
            <p:nvPr/>
          </p:nvSpPr>
          <p:spPr>
            <a:xfrm>
              <a:off x="2798887" y="3478079"/>
              <a:ext cx="863491" cy="39765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grpSp>
          <p:nvGrpSpPr>
            <p:cNvPr id="1266" name="Google Shape;1266;gcb88027691_3_1085"/>
            <p:cNvGrpSpPr/>
            <p:nvPr/>
          </p:nvGrpSpPr>
          <p:grpSpPr>
            <a:xfrm>
              <a:off x="2833431" y="3520552"/>
              <a:ext cx="290341" cy="290340"/>
              <a:chOff x="5516541" y="1709841"/>
              <a:chExt cx="411480" cy="411480"/>
            </a:xfrm>
          </p:grpSpPr>
          <p:sp>
            <p:nvSpPr>
              <p:cNvPr id="1267" name="Google Shape;1267;gcb88027691_3_1085"/>
              <p:cNvSpPr/>
              <p:nvPr/>
            </p:nvSpPr>
            <p:spPr>
              <a:xfrm>
                <a:off x="5516541" y="1709841"/>
                <a:ext cx="411480" cy="411480"/>
              </a:xfrm>
              <a:prstGeom prst="rect">
                <a:avLst/>
              </a:prstGeom>
              <a:solidFill>
                <a:schemeClr val="dk1"/>
              </a:solidFill>
              <a:ln w="12700" cap="flat" cmpd="sng">
                <a:solidFill>
                  <a:schemeClr val="accent3"/>
                </a:solidFill>
                <a:prstDash val="solid"/>
                <a:round/>
                <a:headEnd type="none" w="sm" len="sm"/>
                <a:tailEnd type="none" w="sm" len="sm"/>
              </a:ln>
              <a:effectLst>
                <a:outerShdw blurRad="215900" algn="ctr" rotWithShape="0">
                  <a:schemeClr val="accent3">
                    <a:alpha val="88235"/>
                  </a:schemeClr>
                </a:outerShdw>
              </a:effectLst>
            </p:spPr>
            <p:txBody>
              <a:bodyPr spcFirstLastPara="1" wrap="square" lIns="91425" tIns="91425" rIns="91425" bIns="91425"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Arial"/>
                  <a:ea typeface="Arial"/>
                  <a:cs typeface="Arial"/>
                  <a:sym typeface="Arial"/>
                </a:endParaRPr>
              </a:p>
            </p:txBody>
          </p:sp>
          <p:pic>
            <p:nvPicPr>
              <p:cNvPr id="1268" name="Google Shape;1268;gcb88027691_3_1085"/>
              <p:cNvPicPr preferRelativeResize="0"/>
              <p:nvPr/>
            </p:nvPicPr>
            <p:blipFill rotWithShape="1">
              <a:blip r:embed="rId3">
                <a:alphaModFix/>
              </a:blip>
              <a:srcRect/>
              <a:stretch/>
            </p:blipFill>
            <p:spPr>
              <a:xfrm>
                <a:off x="5593616" y="1784738"/>
                <a:ext cx="259551" cy="267417"/>
              </a:xfrm>
              <a:prstGeom prst="rect">
                <a:avLst/>
              </a:prstGeom>
              <a:noFill/>
              <a:ln>
                <a:noFill/>
              </a:ln>
            </p:spPr>
          </p:pic>
        </p:grpSp>
        <p:sp>
          <p:nvSpPr>
            <p:cNvPr id="1269" name="Google Shape;1269;gcb88027691_3_1085"/>
            <p:cNvSpPr txBox="1"/>
            <p:nvPr/>
          </p:nvSpPr>
          <p:spPr>
            <a:xfrm>
              <a:off x="3059582" y="3489036"/>
              <a:ext cx="70075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Hazelcast</a:t>
              </a:r>
              <a:endParaRPr sz="800" b="0" i="0" u="none" strike="noStrike" cap="none">
                <a:solidFill>
                  <a:schemeClr val="lt1"/>
                </a:solidFill>
                <a:latin typeface="Arial"/>
                <a:ea typeface="Arial"/>
                <a:cs typeface="Arial"/>
                <a:sym typeface="Arial"/>
              </a:endParaRPr>
            </a:p>
          </p:txBody>
        </p:sp>
      </p:grpSp>
      <p:grpSp>
        <p:nvGrpSpPr>
          <p:cNvPr id="1270" name="Google Shape;1270;gcb88027691_3_1085"/>
          <p:cNvGrpSpPr/>
          <p:nvPr/>
        </p:nvGrpSpPr>
        <p:grpSpPr>
          <a:xfrm>
            <a:off x="1689445" y="920826"/>
            <a:ext cx="1019166" cy="1075754"/>
            <a:chOff x="2741171" y="2847484"/>
            <a:chExt cx="1019166" cy="1075754"/>
          </a:xfrm>
        </p:grpSpPr>
        <p:sp>
          <p:nvSpPr>
            <p:cNvPr id="1271" name="Google Shape;1271;gcb88027691_3_1085"/>
            <p:cNvSpPr/>
            <p:nvPr/>
          </p:nvSpPr>
          <p:spPr>
            <a:xfrm>
              <a:off x="2741171" y="2847484"/>
              <a:ext cx="978195" cy="1075754"/>
            </a:xfrm>
            <a:prstGeom prst="rect">
              <a:avLst/>
            </a:prstGeom>
            <a:solidFill>
              <a:srgbClr val="041A3B"/>
            </a:solidFill>
            <a:ln w="127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Application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273" name="Google Shape;1273;gcb88027691_3_1085"/>
            <p:cNvSpPr/>
            <p:nvPr/>
          </p:nvSpPr>
          <p:spPr>
            <a:xfrm>
              <a:off x="2799740" y="3162782"/>
              <a:ext cx="863491" cy="26995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dirty="0">
                  <a:solidFill>
                    <a:schemeClr val="lt1"/>
                  </a:solidFill>
                </a:rPr>
                <a:t>Streaming Jobs</a:t>
              </a:r>
              <a:endParaRPr sz="1400" b="0" i="0" u="none" strike="noStrike" cap="none" dirty="0">
                <a:solidFill>
                  <a:srgbClr val="000000"/>
                </a:solidFill>
                <a:latin typeface="Arial"/>
                <a:ea typeface="Arial"/>
                <a:cs typeface="Arial"/>
                <a:sym typeface="Arial"/>
              </a:endParaRPr>
            </a:p>
          </p:txBody>
        </p:sp>
        <p:sp>
          <p:nvSpPr>
            <p:cNvPr id="1275" name="Google Shape;1275;gcb88027691_3_1085"/>
            <p:cNvSpPr/>
            <p:nvPr/>
          </p:nvSpPr>
          <p:spPr>
            <a:xfrm>
              <a:off x="2798887" y="3478079"/>
              <a:ext cx="863491" cy="39765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grpSp>
          <p:nvGrpSpPr>
            <p:cNvPr id="1276" name="Google Shape;1276;gcb88027691_3_1085"/>
            <p:cNvGrpSpPr/>
            <p:nvPr/>
          </p:nvGrpSpPr>
          <p:grpSpPr>
            <a:xfrm>
              <a:off x="2833431" y="3520552"/>
              <a:ext cx="290341" cy="290340"/>
              <a:chOff x="5516541" y="1709841"/>
              <a:chExt cx="411480" cy="411480"/>
            </a:xfrm>
          </p:grpSpPr>
          <p:sp>
            <p:nvSpPr>
              <p:cNvPr id="1277" name="Google Shape;1277;gcb88027691_3_1085"/>
              <p:cNvSpPr/>
              <p:nvPr/>
            </p:nvSpPr>
            <p:spPr>
              <a:xfrm>
                <a:off x="5516541" y="1709841"/>
                <a:ext cx="411480" cy="411480"/>
              </a:xfrm>
              <a:prstGeom prst="rect">
                <a:avLst/>
              </a:prstGeom>
              <a:solidFill>
                <a:schemeClr val="dk1"/>
              </a:solidFill>
              <a:ln w="12700" cap="flat" cmpd="sng">
                <a:solidFill>
                  <a:schemeClr val="accent3"/>
                </a:solidFill>
                <a:prstDash val="solid"/>
                <a:round/>
                <a:headEnd type="none" w="sm" len="sm"/>
                <a:tailEnd type="none" w="sm" len="sm"/>
              </a:ln>
              <a:effectLst>
                <a:outerShdw blurRad="215900" algn="ctr" rotWithShape="0">
                  <a:schemeClr val="accent3">
                    <a:alpha val="88235"/>
                  </a:schemeClr>
                </a:outerShdw>
              </a:effectLst>
            </p:spPr>
            <p:txBody>
              <a:bodyPr spcFirstLastPara="1" wrap="square" lIns="91425" tIns="91425" rIns="91425" bIns="91425"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Arial"/>
                  <a:ea typeface="Arial"/>
                  <a:cs typeface="Arial"/>
                  <a:sym typeface="Arial"/>
                </a:endParaRPr>
              </a:p>
            </p:txBody>
          </p:sp>
          <p:pic>
            <p:nvPicPr>
              <p:cNvPr id="1278" name="Google Shape;1278;gcb88027691_3_1085"/>
              <p:cNvPicPr preferRelativeResize="0"/>
              <p:nvPr/>
            </p:nvPicPr>
            <p:blipFill rotWithShape="1">
              <a:blip r:embed="rId3">
                <a:alphaModFix/>
              </a:blip>
              <a:srcRect/>
              <a:stretch/>
            </p:blipFill>
            <p:spPr>
              <a:xfrm>
                <a:off x="5593616" y="1784738"/>
                <a:ext cx="259551" cy="267417"/>
              </a:xfrm>
              <a:prstGeom prst="rect">
                <a:avLst/>
              </a:prstGeom>
              <a:noFill/>
              <a:ln>
                <a:noFill/>
              </a:ln>
            </p:spPr>
          </p:pic>
        </p:grpSp>
        <p:sp>
          <p:nvSpPr>
            <p:cNvPr id="1279" name="Google Shape;1279;gcb88027691_3_1085"/>
            <p:cNvSpPr txBox="1"/>
            <p:nvPr/>
          </p:nvSpPr>
          <p:spPr>
            <a:xfrm>
              <a:off x="3059582" y="3489036"/>
              <a:ext cx="70075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Hazelcast</a:t>
              </a:r>
              <a:endParaRPr sz="800" b="0" i="0" u="none" strike="noStrike" cap="none">
                <a:solidFill>
                  <a:schemeClr val="lt1"/>
                </a:solidFill>
                <a:latin typeface="Arial"/>
                <a:ea typeface="Arial"/>
                <a:cs typeface="Arial"/>
                <a:sym typeface="Arial"/>
              </a:endParaRPr>
            </a:p>
          </p:txBody>
        </p:sp>
      </p:grpSp>
      <p:grpSp>
        <p:nvGrpSpPr>
          <p:cNvPr id="1280" name="Google Shape;1280;gcb88027691_3_1085"/>
          <p:cNvGrpSpPr/>
          <p:nvPr/>
        </p:nvGrpSpPr>
        <p:grpSpPr>
          <a:xfrm>
            <a:off x="2753741" y="2205735"/>
            <a:ext cx="1019166" cy="1075754"/>
            <a:chOff x="2741171" y="2847484"/>
            <a:chExt cx="1019166" cy="1075754"/>
          </a:xfrm>
        </p:grpSpPr>
        <p:sp>
          <p:nvSpPr>
            <p:cNvPr id="1281" name="Google Shape;1281;gcb88027691_3_1085"/>
            <p:cNvSpPr/>
            <p:nvPr/>
          </p:nvSpPr>
          <p:spPr>
            <a:xfrm>
              <a:off x="2741171" y="2847484"/>
              <a:ext cx="978195" cy="1075754"/>
            </a:xfrm>
            <a:prstGeom prst="rect">
              <a:avLst/>
            </a:prstGeom>
            <a:solidFill>
              <a:srgbClr val="041A3B"/>
            </a:solidFill>
            <a:ln w="127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Application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283" name="Google Shape;1283;gcb88027691_3_1085"/>
            <p:cNvSpPr/>
            <p:nvPr/>
          </p:nvSpPr>
          <p:spPr>
            <a:xfrm>
              <a:off x="2799740" y="3162782"/>
              <a:ext cx="863491" cy="269956"/>
            </a:xfrm>
            <a:prstGeom prst="rect">
              <a:avLst/>
            </a:prstGeom>
            <a:solidFill>
              <a:schemeClr val="accent1"/>
            </a:solidFill>
            <a:ln>
              <a:noFill/>
            </a:ln>
          </p:spPr>
          <p:txBody>
            <a:bodyPr spcFirstLastPara="1" wrap="square" lIns="91425" tIns="45700" rIns="91425" bIns="45700" anchor="ctr" anchorCtr="0">
              <a:noAutofit/>
            </a:bodyPr>
            <a:lstStyle/>
            <a:p>
              <a:pPr lvl="0" algn="ctr">
                <a:buSzPts val="900"/>
              </a:pPr>
              <a:r>
                <a:rPr lang="en-US" sz="900" dirty="0">
                  <a:solidFill>
                    <a:schemeClr val="lt1"/>
                  </a:solidFill>
                </a:rPr>
                <a:t>Streaming Jobs</a:t>
              </a:r>
              <a:endParaRPr lang="en-US" dirty="0"/>
            </a:p>
          </p:txBody>
        </p:sp>
        <p:sp>
          <p:nvSpPr>
            <p:cNvPr id="1285" name="Google Shape;1285;gcb88027691_3_1085"/>
            <p:cNvSpPr/>
            <p:nvPr/>
          </p:nvSpPr>
          <p:spPr>
            <a:xfrm>
              <a:off x="2798887" y="3478079"/>
              <a:ext cx="863491" cy="39765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grpSp>
          <p:nvGrpSpPr>
            <p:cNvPr id="1286" name="Google Shape;1286;gcb88027691_3_1085"/>
            <p:cNvGrpSpPr/>
            <p:nvPr/>
          </p:nvGrpSpPr>
          <p:grpSpPr>
            <a:xfrm>
              <a:off x="2833431" y="3520552"/>
              <a:ext cx="290341" cy="290340"/>
              <a:chOff x="5516541" y="1709841"/>
              <a:chExt cx="411480" cy="411480"/>
            </a:xfrm>
          </p:grpSpPr>
          <p:sp>
            <p:nvSpPr>
              <p:cNvPr id="1287" name="Google Shape;1287;gcb88027691_3_1085"/>
              <p:cNvSpPr/>
              <p:nvPr/>
            </p:nvSpPr>
            <p:spPr>
              <a:xfrm>
                <a:off x="5516541" y="1709841"/>
                <a:ext cx="411480" cy="411480"/>
              </a:xfrm>
              <a:prstGeom prst="rect">
                <a:avLst/>
              </a:prstGeom>
              <a:solidFill>
                <a:schemeClr val="dk1"/>
              </a:solidFill>
              <a:ln w="12700" cap="flat" cmpd="sng">
                <a:solidFill>
                  <a:schemeClr val="accent3"/>
                </a:solidFill>
                <a:prstDash val="solid"/>
                <a:round/>
                <a:headEnd type="none" w="sm" len="sm"/>
                <a:tailEnd type="none" w="sm" len="sm"/>
              </a:ln>
              <a:effectLst>
                <a:outerShdw blurRad="215900" algn="ctr" rotWithShape="0">
                  <a:schemeClr val="accent3">
                    <a:alpha val="88235"/>
                  </a:schemeClr>
                </a:outerShdw>
              </a:effectLst>
            </p:spPr>
            <p:txBody>
              <a:bodyPr spcFirstLastPara="1" wrap="square" lIns="91425" tIns="91425" rIns="91425" bIns="91425"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Arial"/>
                  <a:ea typeface="Arial"/>
                  <a:cs typeface="Arial"/>
                  <a:sym typeface="Arial"/>
                </a:endParaRPr>
              </a:p>
            </p:txBody>
          </p:sp>
          <p:pic>
            <p:nvPicPr>
              <p:cNvPr id="1288" name="Google Shape;1288;gcb88027691_3_1085"/>
              <p:cNvPicPr preferRelativeResize="0"/>
              <p:nvPr/>
            </p:nvPicPr>
            <p:blipFill rotWithShape="1">
              <a:blip r:embed="rId3">
                <a:alphaModFix/>
              </a:blip>
              <a:srcRect/>
              <a:stretch/>
            </p:blipFill>
            <p:spPr>
              <a:xfrm>
                <a:off x="5593616" y="1784738"/>
                <a:ext cx="259551" cy="267417"/>
              </a:xfrm>
              <a:prstGeom prst="rect">
                <a:avLst/>
              </a:prstGeom>
              <a:noFill/>
              <a:ln>
                <a:noFill/>
              </a:ln>
            </p:spPr>
          </p:pic>
        </p:grpSp>
        <p:sp>
          <p:nvSpPr>
            <p:cNvPr id="1289" name="Google Shape;1289;gcb88027691_3_1085"/>
            <p:cNvSpPr txBox="1"/>
            <p:nvPr/>
          </p:nvSpPr>
          <p:spPr>
            <a:xfrm>
              <a:off x="3059582" y="3489036"/>
              <a:ext cx="70075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Hazelcast</a:t>
              </a:r>
              <a:endParaRPr sz="800" b="0" i="0" u="none" strike="noStrike" cap="none">
                <a:solidFill>
                  <a:schemeClr val="lt1"/>
                </a:solidFill>
                <a:latin typeface="Arial"/>
                <a:ea typeface="Arial"/>
                <a:cs typeface="Arial"/>
                <a:sym typeface="Arial"/>
              </a:endParaRPr>
            </a:p>
          </p:txBody>
        </p:sp>
      </p:grpSp>
      <p:cxnSp>
        <p:nvCxnSpPr>
          <p:cNvPr id="1290" name="Google Shape;1290;gcb88027691_3_1085"/>
          <p:cNvCxnSpPr/>
          <p:nvPr/>
        </p:nvCxnSpPr>
        <p:spPr>
          <a:xfrm rot="10800000" flipH="1">
            <a:off x="1617785" y="2994793"/>
            <a:ext cx="1135956" cy="6315"/>
          </a:xfrm>
          <a:prstGeom prst="straightConnector1">
            <a:avLst/>
          </a:prstGeom>
          <a:noFill/>
          <a:ln w="25400" cap="flat" cmpd="sng">
            <a:solidFill>
              <a:srgbClr val="A8CAF4"/>
            </a:solidFill>
            <a:prstDash val="solid"/>
            <a:round/>
            <a:headEnd type="triangle" w="med" len="med"/>
            <a:tailEnd type="triangle" w="med" len="med"/>
          </a:ln>
        </p:spPr>
      </p:cxnSp>
      <p:cxnSp>
        <p:nvCxnSpPr>
          <p:cNvPr id="1291" name="Google Shape;1291;gcb88027691_3_1085"/>
          <p:cNvCxnSpPr/>
          <p:nvPr/>
        </p:nvCxnSpPr>
        <p:spPr>
          <a:xfrm flipH="1">
            <a:off x="1617786" y="2001925"/>
            <a:ext cx="352858" cy="547841"/>
          </a:xfrm>
          <a:prstGeom prst="straightConnector1">
            <a:avLst/>
          </a:prstGeom>
          <a:noFill/>
          <a:ln w="25400" cap="flat" cmpd="sng">
            <a:solidFill>
              <a:srgbClr val="A8CAF4"/>
            </a:solidFill>
            <a:prstDash val="solid"/>
            <a:round/>
            <a:headEnd type="triangle" w="med" len="med"/>
            <a:tailEnd type="triangle" w="med" len="med"/>
          </a:ln>
        </p:spPr>
      </p:cxnSp>
      <p:cxnSp>
        <p:nvCxnSpPr>
          <p:cNvPr id="1292" name="Google Shape;1292;gcb88027691_3_1085"/>
          <p:cNvCxnSpPr/>
          <p:nvPr/>
        </p:nvCxnSpPr>
        <p:spPr>
          <a:xfrm>
            <a:off x="2368062" y="1996580"/>
            <a:ext cx="385679" cy="553186"/>
          </a:xfrm>
          <a:prstGeom prst="straightConnector1">
            <a:avLst/>
          </a:prstGeom>
          <a:noFill/>
          <a:ln w="25400" cap="flat" cmpd="sng">
            <a:solidFill>
              <a:srgbClr val="A8CAF4"/>
            </a:solidFill>
            <a:prstDash val="solid"/>
            <a:round/>
            <a:headEnd type="triangle" w="med" len="med"/>
            <a:tailEnd type="triangle" w="med" len="med"/>
          </a:ln>
        </p:spPr>
      </p:cxnSp>
      <p:sp>
        <p:nvSpPr>
          <p:cNvPr id="1296" name="Google Shape;1296;gcb88027691_3_1085"/>
          <p:cNvSpPr txBox="1"/>
          <p:nvPr/>
        </p:nvSpPr>
        <p:spPr>
          <a:xfrm>
            <a:off x="227621" y="3453838"/>
            <a:ext cx="4083541" cy="10668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accent1"/>
              </a:buClr>
              <a:buSzPts val="1400"/>
              <a:buFont typeface="Arial"/>
              <a:buChar char="•"/>
            </a:pPr>
            <a:r>
              <a:rPr lang="en-US" sz="1350" b="0" i="0" u="none" strike="noStrike" cap="none" dirty="0">
                <a:solidFill>
                  <a:schemeClr val="lt1"/>
                </a:solidFill>
                <a:latin typeface="Arial"/>
                <a:ea typeface="Arial"/>
                <a:cs typeface="Arial"/>
                <a:sym typeface="Arial"/>
              </a:rPr>
              <a:t>Simplified Deployment</a:t>
            </a:r>
            <a:endParaRPr sz="1350" b="0" i="0" u="none" strike="noStrike" cap="none" dirty="0">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accent1"/>
              </a:buClr>
              <a:buSzPts val="1400"/>
              <a:buFont typeface="Arial"/>
              <a:buChar char="•"/>
            </a:pPr>
            <a:r>
              <a:rPr lang="en-US" sz="1350" b="0" i="0" u="none" strike="noStrike" cap="none" dirty="0">
                <a:solidFill>
                  <a:schemeClr val="lt1"/>
                </a:solidFill>
                <a:latin typeface="Arial"/>
                <a:ea typeface="Arial"/>
                <a:cs typeface="Arial"/>
                <a:sym typeface="Arial"/>
              </a:rPr>
              <a:t>Lightweight footprint, ideal for edge use cases</a:t>
            </a:r>
            <a:endParaRPr sz="1350" b="0" i="0" u="none" strike="noStrike" cap="none" dirty="0">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accent1"/>
              </a:buClr>
              <a:buSzPts val="1400"/>
              <a:buFont typeface="Arial"/>
              <a:buChar char="•"/>
            </a:pPr>
            <a:r>
              <a:rPr lang="en-US" sz="1350" b="0" i="0" u="none" strike="noStrike" cap="none" dirty="0">
                <a:solidFill>
                  <a:schemeClr val="lt1"/>
                </a:solidFill>
                <a:latin typeface="Arial"/>
                <a:ea typeface="Arial"/>
                <a:cs typeface="Arial"/>
                <a:sym typeface="Arial"/>
              </a:rPr>
              <a:t>In-memory performance – ultra-fast stream processing with integrated data layer</a:t>
            </a:r>
          </a:p>
        </p:txBody>
      </p:sp>
      <p:sp>
        <p:nvSpPr>
          <p:cNvPr id="1297" name="Google Shape;1297;gcb88027691_3_1085"/>
          <p:cNvSpPr txBox="1"/>
          <p:nvPr/>
        </p:nvSpPr>
        <p:spPr>
          <a:xfrm>
            <a:off x="4762017" y="3822768"/>
            <a:ext cx="3886200" cy="1066800"/>
          </a:xfrm>
          <a:prstGeom prst="rect">
            <a:avLst/>
          </a:prstGeom>
          <a:noFill/>
          <a:ln>
            <a:noFill/>
          </a:ln>
        </p:spPr>
        <p:txBody>
          <a:bodyPr spcFirstLastPara="1" wrap="square" lIns="64000" tIns="36575" rIns="64000" bIns="36575" anchor="t" anchorCtr="0">
            <a:normAutofit/>
          </a:bodyPr>
          <a:lstStyle/>
          <a:p>
            <a:pPr marL="285743" marR="0" lvl="0" indent="-285743" algn="l" rtl="0">
              <a:lnSpc>
                <a:spcPct val="100000"/>
              </a:lnSpc>
              <a:spcBef>
                <a:spcPts val="0"/>
              </a:spcBef>
              <a:spcAft>
                <a:spcPts val="0"/>
              </a:spcAft>
              <a:buClr>
                <a:schemeClr val="accent1"/>
              </a:buClr>
              <a:buSzPts val="1400"/>
              <a:buFont typeface="Arial"/>
              <a:buChar char="•"/>
            </a:pPr>
            <a:r>
              <a:rPr lang="en-US" sz="1350" b="0" i="0" u="none" strike="noStrike" cap="none">
                <a:solidFill>
                  <a:schemeClr val="lt1"/>
                </a:solidFill>
                <a:latin typeface="Arial"/>
                <a:ea typeface="Arial"/>
                <a:cs typeface="Arial"/>
                <a:sym typeface="Arial"/>
              </a:rPr>
              <a:t>Complex infrastructure to install/maintain</a:t>
            </a:r>
            <a:endParaRPr sz="1400" b="0" i="0" u="none" strike="noStrike" cap="none">
              <a:solidFill>
                <a:srgbClr val="000000"/>
              </a:solidFill>
              <a:latin typeface="Arial"/>
              <a:ea typeface="Arial"/>
              <a:cs typeface="Arial"/>
              <a:sym typeface="Arial"/>
            </a:endParaRPr>
          </a:p>
          <a:p>
            <a:pPr marL="285743" marR="0" lvl="0" indent="-285743" algn="l" rtl="0">
              <a:lnSpc>
                <a:spcPct val="100000"/>
              </a:lnSpc>
              <a:spcBef>
                <a:spcPts val="0"/>
              </a:spcBef>
              <a:spcAft>
                <a:spcPts val="0"/>
              </a:spcAft>
              <a:buClr>
                <a:schemeClr val="accent1"/>
              </a:buClr>
              <a:buSzPts val="1400"/>
              <a:buFont typeface="Arial"/>
              <a:buChar char="•"/>
            </a:pPr>
            <a:r>
              <a:rPr lang="en-US" sz="1350" b="0" i="0" u="none" strike="noStrike" cap="none">
                <a:solidFill>
                  <a:schemeClr val="lt1"/>
                </a:solidFill>
                <a:latin typeface="Arial"/>
                <a:ea typeface="Arial"/>
                <a:cs typeface="Arial"/>
                <a:sym typeface="Arial"/>
              </a:rPr>
              <a:t>Many components, requires large hardware footprint</a:t>
            </a:r>
            <a:endParaRPr sz="1400" b="0" i="0" u="none" strike="noStrike" cap="none">
              <a:solidFill>
                <a:srgbClr val="000000"/>
              </a:solidFill>
              <a:latin typeface="Arial"/>
              <a:ea typeface="Arial"/>
              <a:cs typeface="Arial"/>
              <a:sym typeface="Arial"/>
            </a:endParaRPr>
          </a:p>
          <a:p>
            <a:pPr marL="285743" marR="0" lvl="0" indent="-285743" algn="l" rtl="0">
              <a:lnSpc>
                <a:spcPct val="100000"/>
              </a:lnSpc>
              <a:spcBef>
                <a:spcPts val="0"/>
              </a:spcBef>
              <a:spcAft>
                <a:spcPts val="0"/>
              </a:spcAft>
              <a:buClr>
                <a:schemeClr val="accent1"/>
              </a:buClr>
              <a:buSzPts val="1400"/>
              <a:buFont typeface="Arial"/>
              <a:buChar char="•"/>
            </a:pPr>
            <a:r>
              <a:rPr lang="en-US" sz="1350" b="0" i="0" u="none" strike="noStrike" cap="none">
                <a:solidFill>
                  <a:schemeClr val="lt1"/>
                </a:solidFill>
                <a:latin typeface="Arial"/>
                <a:ea typeface="Arial"/>
                <a:cs typeface="Arial"/>
                <a:sym typeface="Arial"/>
              </a:rPr>
              <a:t>Not optimized for streaming performance</a:t>
            </a:r>
            <a:endParaRPr sz="1400" b="0" i="0" u="none" strike="noStrike" cap="none">
              <a:solidFill>
                <a:srgbClr val="000000"/>
              </a:solidFill>
              <a:latin typeface="Arial"/>
              <a:ea typeface="Arial"/>
              <a:cs typeface="Arial"/>
              <a:sym typeface="Arial"/>
            </a:endParaRPr>
          </a:p>
        </p:txBody>
      </p:sp>
      <p:grpSp>
        <p:nvGrpSpPr>
          <p:cNvPr id="1298" name="Google Shape;1298;gcb88027691_3_1085"/>
          <p:cNvGrpSpPr/>
          <p:nvPr/>
        </p:nvGrpSpPr>
        <p:grpSpPr>
          <a:xfrm>
            <a:off x="5870778" y="3388083"/>
            <a:ext cx="1490414" cy="436787"/>
            <a:chOff x="6464562" y="3599039"/>
            <a:chExt cx="1490414" cy="436787"/>
          </a:xfrm>
        </p:grpSpPr>
        <p:sp>
          <p:nvSpPr>
            <p:cNvPr id="1299" name="Google Shape;1299;gcb88027691_3_1085"/>
            <p:cNvSpPr/>
            <p:nvPr/>
          </p:nvSpPr>
          <p:spPr>
            <a:xfrm>
              <a:off x="6464562" y="3599039"/>
              <a:ext cx="1354954" cy="301327"/>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HDFS NameNode(s)</a:t>
              </a:r>
              <a:endParaRPr sz="1400" b="0" i="0" u="none" strike="noStrike" cap="none">
                <a:solidFill>
                  <a:srgbClr val="000000"/>
                </a:solidFill>
                <a:latin typeface="Arial"/>
                <a:ea typeface="Arial"/>
                <a:cs typeface="Arial"/>
                <a:sym typeface="Arial"/>
              </a:endParaRPr>
            </a:p>
          </p:txBody>
        </p:sp>
        <p:sp>
          <p:nvSpPr>
            <p:cNvPr id="1300" name="Google Shape;1300;gcb88027691_3_1085"/>
            <p:cNvSpPr/>
            <p:nvPr/>
          </p:nvSpPr>
          <p:spPr>
            <a:xfrm>
              <a:off x="6532292" y="3666769"/>
              <a:ext cx="1354954" cy="301327"/>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HDFS NameNode(s)</a:t>
              </a:r>
              <a:endParaRPr sz="1400" b="0" i="0" u="none" strike="noStrike" cap="none">
                <a:solidFill>
                  <a:srgbClr val="000000"/>
                </a:solidFill>
                <a:latin typeface="Arial"/>
                <a:ea typeface="Arial"/>
                <a:cs typeface="Arial"/>
                <a:sym typeface="Arial"/>
              </a:endParaRPr>
            </a:p>
          </p:txBody>
        </p:sp>
        <p:sp>
          <p:nvSpPr>
            <p:cNvPr id="1301" name="Google Shape;1301;gcb88027691_3_1085"/>
            <p:cNvSpPr/>
            <p:nvPr/>
          </p:nvSpPr>
          <p:spPr>
            <a:xfrm>
              <a:off x="6600022" y="3734499"/>
              <a:ext cx="1354954" cy="301327"/>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HDFS NameNode(s)</a:t>
              </a:r>
              <a:endParaRPr sz="1400" b="0" i="0" u="none" strike="noStrike" cap="none">
                <a:solidFill>
                  <a:srgbClr val="000000"/>
                </a:solidFill>
                <a:latin typeface="Arial"/>
                <a:ea typeface="Arial"/>
                <a:cs typeface="Arial"/>
                <a:sym typeface="Arial"/>
              </a:endParaRPr>
            </a:p>
          </p:txBody>
        </p:sp>
      </p:grpSp>
      <p:grpSp>
        <p:nvGrpSpPr>
          <p:cNvPr id="1302" name="Google Shape;1302;gcb88027691_3_1085"/>
          <p:cNvGrpSpPr/>
          <p:nvPr/>
        </p:nvGrpSpPr>
        <p:grpSpPr>
          <a:xfrm>
            <a:off x="4417752" y="1898420"/>
            <a:ext cx="1353753" cy="1270723"/>
            <a:chOff x="4515032" y="1898420"/>
            <a:chExt cx="1353753" cy="1270723"/>
          </a:xfrm>
        </p:grpSpPr>
        <p:sp>
          <p:nvSpPr>
            <p:cNvPr id="1303" name="Google Shape;1303;gcb88027691_3_1085"/>
            <p:cNvSpPr/>
            <p:nvPr/>
          </p:nvSpPr>
          <p:spPr>
            <a:xfrm>
              <a:off x="4515032" y="1898420"/>
              <a:ext cx="1353753" cy="1270723"/>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a:solidFill>
                    <a:schemeClr val="lt1"/>
                  </a:solidFill>
                  <a:latin typeface="Arial"/>
                  <a:ea typeface="Arial"/>
                  <a:cs typeface="Arial"/>
                  <a:sym typeface="Arial"/>
                </a:rPr>
                <a:t>Worker Node</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304" name="Google Shape;1304;gcb88027691_3_1085"/>
            <p:cNvSpPr/>
            <p:nvPr/>
          </p:nvSpPr>
          <p:spPr>
            <a:xfrm>
              <a:off x="4572000" y="2205735"/>
              <a:ext cx="1202266" cy="366015"/>
            </a:xfrm>
            <a:prstGeom prst="rect">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Executor</a:t>
              </a:r>
              <a:endParaRPr sz="1400" b="0" i="0" u="none" strike="noStrike" cap="none">
                <a:solidFill>
                  <a:srgbClr val="000000"/>
                </a:solidFill>
                <a:latin typeface="Arial"/>
                <a:ea typeface="Arial"/>
                <a:cs typeface="Arial"/>
                <a:sym typeface="Arial"/>
              </a:endParaRPr>
            </a:p>
          </p:txBody>
        </p:sp>
        <p:sp>
          <p:nvSpPr>
            <p:cNvPr id="1305" name="Google Shape;1305;gcb88027691_3_1085"/>
            <p:cNvSpPr/>
            <p:nvPr/>
          </p:nvSpPr>
          <p:spPr>
            <a:xfrm>
              <a:off x="4571998" y="2776493"/>
              <a:ext cx="1202265" cy="319326"/>
            </a:xfrm>
            <a:prstGeom prst="can">
              <a:avLst>
                <a:gd name="adj" fmla="val 25000"/>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HDFS</a:t>
              </a:r>
              <a:endParaRPr sz="1400" b="0" i="0" u="none" strike="noStrike" cap="none">
                <a:solidFill>
                  <a:srgbClr val="000000"/>
                </a:solidFill>
                <a:latin typeface="Arial"/>
                <a:ea typeface="Arial"/>
                <a:cs typeface="Arial"/>
                <a:sym typeface="Arial"/>
              </a:endParaRPr>
            </a:p>
          </p:txBody>
        </p:sp>
        <p:cxnSp>
          <p:nvCxnSpPr>
            <p:cNvPr id="1306" name="Google Shape;1306;gcb88027691_3_1085"/>
            <p:cNvCxnSpPr>
              <a:stCxn id="1305" idx="1"/>
              <a:endCxn id="1304" idx="2"/>
            </p:cNvCxnSpPr>
            <p:nvPr/>
          </p:nvCxnSpPr>
          <p:spPr>
            <a:xfrm rot="10800000">
              <a:off x="5173131" y="2571893"/>
              <a:ext cx="0" cy="204600"/>
            </a:xfrm>
            <a:prstGeom prst="straightConnector1">
              <a:avLst/>
            </a:prstGeom>
            <a:noFill/>
            <a:ln w="19050" cap="flat" cmpd="sng">
              <a:solidFill>
                <a:srgbClr val="A8CAF4"/>
              </a:solidFill>
              <a:prstDash val="solid"/>
              <a:round/>
              <a:headEnd type="triangle" w="sm" len="sm"/>
              <a:tailEnd type="triangle" w="sm" len="sm"/>
            </a:ln>
          </p:spPr>
        </p:cxnSp>
      </p:grpSp>
      <p:cxnSp>
        <p:nvCxnSpPr>
          <p:cNvPr id="1307" name="Google Shape;1307;gcb88027691_3_1085"/>
          <p:cNvCxnSpPr>
            <a:stCxn id="1303" idx="2"/>
          </p:cNvCxnSpPr>
          <p:nvPr/>
        </p:nvCxnSpPr>
        <p:spPr>
          <a:xfrm rot="-5400000" flipH="1">
            <a:off x="5225129" y="3038643"/>
            <a:ext cx="506100" cy="767100"/>
          </a:xfrm>
          <a:prstGeom prst="bentConnector2">
            <a:avLst/>
          </a:prstGeom>
          <a:noFill/>
          <a:ln w="25400" cap="flat" cmpd="sng">
            <a:solidFill>
              <a:srgbClr val="A8CAF4"/>
            </a:solidFill>
            <a:prstDash val="solid"/>
            <a:round/>
            <a:headEnd type="triangle" w="med" len="med"/>
            <a:tailEnd type="triangle" w="med" len="med"/>
          </a:ln>
        </p:spPr>
      </p:cxnSp>
      <p:grpSp>
        <p:nvGrpSpPr>
          <p:cNvPr id="1308" name="Google Shape;1308;gcb88027691_3_1085"/>
          <p:cNvGrpSpPr/>
          <p:nvPr/>
        </p:nvGrpSpPr>
        <p:grpSpPr>
          <a:xfrm>
            <a:off x="5938982" y="1898420"/>
            <a:ext cx="1353753" cy="1270723"/>
            <a:chOff x="4515032" y="1898420"/>
            <a:chExt cx="1353753" cy="1270723"/>
          </a:xfrm>
        </p:grpSpPr>
        <p:sp>
          <p:nvSpPr>
            <p:cNvPr id="1309" name="Google Shape;1309;gcb88027691_3_1085"/>
            <p:cNvSpPr/>
            <p:nvPr/>
          </p:nvSpPr>
          <p:spPr>
            <a:xfrm>
              <a:off x="4515032" y="1898420"/>
              <a:ext cx="1353753" cy="1270723"/>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a:solidFill>
                    <a:schemeClr val="lt1"/>
                  </a:solidFill>
                  <a:latin typeface="Arial"/>
                  <a:ea typeface="Arial"/>
                  <a:cs typeface="Arial"/>
                  <a:sym typeface="Arial"/>
                </a:rPr>
                <a:t>Worker Node</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310" name="Google Shape;1310;gcb88027691_3_1085"/>
            <p:cNvSpPr/>
            <p:nvPr/>
          </p:nvSpPr>
          <p:spPr>
            <a:xfrm>
              <a:off x="4572000" y="2205735"/>
              <a:ext cx="1202266" cy="366015"/>
            </a:xfrm>
            <a:prstGeom prst="rect">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Executor</a:t>
              </a:r>
              <a:endParaRPr sz="1400" b="0" i="0" u="none" strike="noStrike" cap="none">
                <a:solidFill>
                  <a:srgbClr val="000000"/>
                </a:solidFill>
                <a:latin typeface="Arial"/>
                <a:ea typeface="Arial"/>
                <a:cs typeface="Arial"/>
                <a:sym typeface="Arial"/>
              </a:endParaRPr>
            </a:p>
          </p:txBody>
        </p:sp>
        <p:sp>
          <p:nvSpPr>
            <p:cNvPr id="1311" name="Google Shape;1311;gcb88027691_3_1085"/>
            <p:cNvSpPr/>
            <p:nvPr/>
          </p:nvSpPr>
          <p:spPr>
            <a:xfrm>
              <a:off x="4571998" y="2776493"/>
              <a:ext cx="1202265" cy="319326"/>
            </a:xfrm>
            <a:prstGeom prst="can">
              <a:avLst>
                <a:gd name="adj" fmla="val 25000"/>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HDFS</a:t>
              </a:r>
              <a:endParaRPr sz="1400" b="0" i="0" u="none" strike="noStrike" cap="none">
                <a:solidFill>
                  <a:srgbClr val="000000"/>
                </a:solidFill>
                <a:latin typeface="Arial"/>
                <a:ea typeface="Arial"/>
                <a:cs typeface="Arial"/>
                <a:sym typeface="Arial"/>
              </a:endParaRPr>
            </a:p>
          </p:txBody>
        </p:sp>
        <p:cxnSp>
          <p:nvCxnSpPr>
            <p:cNvPr id="1312" name="Google Shape;1312;gcb88027691_3_1085"/>
            <p:cNvCxnSpPr>
              <a:stCxn id="1311" idx="1"/>
              <a:endCxn id="1310" idx="2"/>
            </p:cNvCxnSpPr>
            <p:nvPr/>
          </p:nvCxnSpPr>
          <p:spPr>
            <a:xfrm rot="10800000">
              <a:off x="5173131" y="2571893"/>
              <a:ext cx="0" cy="204600"/>
            </a:xfrm>
            <a:prstGeom prst="straightConnector1">
              <a:avLst/>
            </a:prstGeom>
            <a:noFill/>
            <a:ln w="19050" cap="flat" cmpd="sng">
              <a:solidFill>
                <a:srgbClr val="A8CAF4"/>
              </a:solidFill>
              <a:prstDash val="solid"/>
              <a:round/>
              <a:headEnd type="triangle" w="sm" len="sm"/>
              <a:tailEnd type="triangle" w="sm" len="sm"/>
            </a:ln>
          </p:spPr>
        </p:cxnSp>
      </p:grpSp>
      <p:grpSp>
        <p:nvGrpSpPr>
          <p:cNvPr id="1313" name="Google Shape;1313;gcb88027691_3_1085"/>
          <p:cNvGrpSpPr/>
          <p:nvPr/>
        </p:nvGrpSpPr>
        <p:grpSpPr>
          <a:xfrm>
            <a:off x="7459245" y="1905416"/>
            <a:ext cx="1353753" cy="1270723"/>
            <a:chOff x="4515032" y="1898420"/>
            <a:chExt cx="1353753" cy="1270723"/>
          </a:xfrm>
        </p:grpSpPr>
        <p:sp>
          <p:nvSpPr>
            <p:cNvPr id="1314" name="Google Shape;1314;gcb88027691_3_1085"/>
            <p:cNvSpPr/>
            <p:nvPr/>
          </p:nvSpPr>
          <p:spPr>
            <a:xfrm>
              <a:off x="4515032" y="1898420"/>
              <a:ext cx="1353753" cy="1270723"/>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a:solidFill>
                    <a:schemeClr val="lt1"/>
                  </a:solidFill>
                  <a:latin typeface="Arial"/>
                  <a:ea typeface="Arial"/>
                  <a:cs typeface="Arial"/>
                  <a:sym typeface="Arial"/>
                </a:rPr>
                <a:t>Worker Node</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315" name="Google Shape;1315;gcb88027691_3_1085"/>
            <p:cNvSpPr/>
            <p:nvPr/>
          </p:nvSpPr>
          <p:spPr>
            <a:xfrm>
              <a:off x="4572000" y="2205735"/>
              <a:ext cx="1202266" cy="366015"/>
            </a:xfrm>
            <a:prstGeom prst="rect">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Executor</a:t>
              </a:r>
              <a:endParaRPr sz="1400" b="0" i="0" u="none" strike="noStrike" cap="none">
                <a:solidFill>
                  <a:srgbClr val="000000"/>
                </a:solidFill>
                <a:latin typeface="Arial"/>
                <a:ea typeface="Arial"/>
                <a:cs typeface="Arial"/>
                <a:sym typeface="Arial"/>
              </a:endParaRPr>
            </a:p>
          </p:txBody>
        </p:sp>
        <p:sp>
          <p:nvSpPr>
            <p:cNvPr id="1316" name="Google Shape;1316;gcb88027691_3_1085"/>
            <p:cNvSpPr/>
            <p:nvPr/>
          </p:nvSpPr>
          <p:spPr>
            <a:xfrm>
              <a:off x="4571998" y="2776493"/>
              <a:ext cx="1202265" cy="319326"/>
            </a:xfrm>
            <a:prstGeom prst="can">
              <a:avLst>
                <a:gd name="adj" fmla="val 25000"/>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HDFS</a:t>
              </a:r>
              <a:endParaRPr sz="1400" b="0" i="0" u="none" strike="noStrike" cap="none">
                <a:solidFill>
                  <a:srgbClr val="000000"/>
                </a:solidFill>
                <a:latin typeface="Arial"/>
                <a:ea typeface="Arial"/>
                <a:cs typeface="Arial"/>
                <a:sym typeface="Arial"/>
              </a:endParaRPr>
            </a:p>
          </p:txBody>
        </p:sp>
        <p:cxnSp>
          <p:nvCxnSpPr>
            <p:cNvPr id="1317" name="Google Shape;1317;gcb88027691_3_1085"/>
            <p:cNvCxnSpPr>
              <a:stCxn id="1316" idx="1"/>
              <a:endCxn id="1315" idx="2"/>
            </p:cNvCxnSpPr>
            <p:nvPr/>
          </p:nvCxnSpPr>
          <p:spPr>
            <a:xfrm rot="10800000">
              <a:off x="5173131" y="2571893"/>
              <a:ext cx="0" cy="204600"/>
            </a:xfrm>
            <a:prstGeom prst="straightConnector1">
              <a:avLst/>
            </a:prstGeom>
            <a:noFill/>
            <a:ln w="19050" cap="flat" cmpd="sng">
              <a:solidFill>
                <a:srgbClr val="A8CAF4"/>
              </a:solidFill>
              <a:prstDash val="solid"/>
              <a:round/>
              <a:headEnd type="triangle" w="sm" len="sm"/>
              <a:tailEnd type="triangle" w="sm" len="sm"/>
            </a:ln>
          </p:spPr>
        </p:cxnSp>
      </p:grpSp>
      <p:cxnSp>
        <p:nvCxnSpPr>
          <p:cNvPr id="1318" name="Google Shape;1318;gcb88027691_3_1085"/>
          <p:cNvCxnSpPr/>
          <p:nvPr/>
        </p:nvCxnSpPr>
        <p:spPr>
          <a:xfrm rot="10800000" flipH="1">
            <a:off x="5613991" y="1488558"/>
            <a:ext cx="382772" cy="737191"/>
          </a:xfrm>
          <a:prstGeom prst="straightConnector1">
            <a:avLst/>
          </a:prstGeom>
          <a:noFill/>
          <a:ln w="25400" cap="flat" cmpd="sng">
            <a:solidFill>
              <a:srgbClr val="A8CAF4"/>
            </a:solidFill>
            <a:prstDash val="solid"/>
            <a:round/>
            <a:headEnd type="none" w="sm" len="sm"/>
            <a:tailEnd type="triangle" w="med" len="med"/>
          </a:ln>
        </p:spPr>
      </p:cxnSp>
      <p:cxnSp>
        <p:nvCxnSpPr>
          <p:cNvPr id="1319" name="Google Shape;1319;gcb88027691_3_1085"/>
          <p:cNvCxnSpPr/>
          <p:nvPr/>
        </p:nvCxnSpPr>
        <p:spPr>
          <a:xfrm rot="10800000">
            <a:off x="6083923" y="1485728"/>
            <a:ext cx="0" cy="727003"/>
          </a:xfrm>
          <a:prstGeom prst="straightConnector1">
            <a:avLst/>
          </a:prstGeom>
          <a:noFill/>
          <a:ln w="25400" cap="flat" cmpd="sng">
            <a:solidFill>
              <a:srgbClr val="A8CAF4"/>
            </a:solidFill>
            <a:prstDash val="solid"/>
            <a:round/>
            <a:headEnd type="none" w="sm" len="sm"/>
            <a:tailEnd type="triangle" w="med" len="med"/>
          </a:ln>
        </p:spPr>
      </p:cxnSp>
      <p:cxnSp>
        <p:nvCxnSpPr>
          <p:cNvPr id="1320" name="Google Shape;1320;gcb88027691_3_1085"/>
          <p:cNvCxnSpPr/>
          <p:nvPr/>
        </p:nvCxnSpPr>
        <p:spPr>
          <a:xfrm rot="10800000">
            <a:off x="6400800" y="1499404"/>
            <a:ext cx="1112874" cy="811405"/>
          </a:xfrm>
          <a:prstGeom prst="straightConnector1">
            <a:avLst/>
          </a:prstGeom>
          <a:noFill/>
          <a:ln w="25400" cap="flat" cmpd="sng">
            <a:solidFill>
              <a:srgbClr val="A8CAF4"/>
            </a:solidFill>
            <a:prstDash val="solid"/>
            <a:round/>
            <a:headEnd type="none" w="sm" len="sm"/>
            <a:tailEnd type="triangle" w="med" len="med"/>
          </a:ln>
        </p:spPr>
      </p:cxnSp>
      <p:cxnSp>
        <p:nvCxnSpPr>
          <p:cNvPr id="1321" name="Google Shape;1321;gcb88027691_3_1085"/>
          <p:cNvCxnSpPr>
            <a:stCxn id="1314" idx="2"/>
            <a:endCxn id="1301" idx="3"/>
          </p:cNvCxnSpPr>
          <p:nvPr/>
        </p:nvCxnSpPr>
        <p:spPr>
          <a:xfrm rot="5400000">
            <a:off x="7499672" y="3037689"/>
            <a:ext cx="498000" cy="774900"/>
          </a:xfrm>
          <a:prstGeom prst="bentConnector2">
            <a:avLst/>
          </a:prstGeom>
          <a:noFill/>
          <a:ln w="25400" cap="flat" cmpd="sng">
            <a:solidFill>
              <a:srgbClr val="A8CAF4"/>
            </a:solidFill>
            <a:prstDash val="solid"/>
            <a:round/>
            <a:headEnd type="triangle" w="med" len="med"/>
            <a:tailEnd type="triangle" w="med" len="med"/>
          </a:ln>
        </p:spPr>
      </p:cxnSp>
      <p:cxnSp>
        <p:nvCxnSpPr>
          <p:cNvPr id="1322" name="Google Shape;1322;gcb88027691_3_1085"/>
          <p:cNvCxnSpPr>
            <a:stCxn id="1309" idx="2"/>
          </p:cNvCxnSpPr>
          <p:nvPr/>
        </p:nvCxnSpPr>
        <p:spPr>
          <a:xfrm>
            <a:off x="6615859" y="3169143"/>
            <a:ext cx="5100" cy="209100"/>
          </a:xfrm>
          <a:prstGeom prst="straightConnector1">
            <a:avLst/>
          </a:prstGeom>
          <a:noFill/>
          <a:ln w="19050" cap="flat" cmpd="sng">
            <a:solidFill>
              <a:srgbClr val="A8CAF4"/>
            </a:solidFill>
            <a:prstDash val="solid"/>
            <a:round/>
            <a:headEnd type="triangle" w="sm" len="sm"/>
            <a:tailEnd type="triangle" w="sm" len="sm"/>
          </a:ln>
        </p:spPr>
      </p:cxnSp>
      <p:sp>
        <p:nvSpPr>
          <p:cNvPr id="1323" name="Google Shape;1323;gcb88027691_3_1085"/>
          <p:cNvSpPr txBox="1"/>
          <p:nvPr/>
        </p:nvSpPr>
        <p:spPr>
          <a:xfrm>
            <a:off x="2617704" y="1024094"/>
            <a:ext cx="1203334" cy="73940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Self-contained</a:t>
            </a: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application (control, backups, caching, resilience, …)</a:t>
            </a:r>
            <a:endParaRPr sz="900" b="0" i="0" u="none" strike="noStrike" cap="none">
              <a:solidFill>
                <a:schemeClr val="lt1"/>
              </a:solidFill>
              <a:latin typeface="Arial"/>
              <a:ea typeface="Arial"/>
              <a:cs typeface="Arial"/>
              <a:sym typeface="Arial"/>
            </a:endParaRPr>
          </a:p>
        </p:txBody>
      </p:sp>
      <p:cxnSp>
        <p:nvCxnSpPr>
          <p:cNvPr id="1324" name="Google Shape;1324;gcb88027691_3_1085"/>
          <p:cNvCxnSpPr/>
          <p:nvPr/>
        </p:nvCxnSpPr>
        <p:spPr>
          <a:xfrm flipH="1">
            <a:off x="5677786" y="1499403"/>
            <a:ext cx="1195675" cy="811406"/>
          </a:xfrm>
          <a:prstGeom prst="straightConnector1">
            <a:avLst/>
          </a:prstGeom>
          <a:noFill/>
          <a:ln w="25400" cap="flat" cmpd="sng">
            <a:solidFill>
              <a:srgbClr val="A8CAF4"/>
            </a:solidFill>
            <a:prstDash val="solid"/>
            <a:round/>
            <a:headEnd type="none" w="sm" len="sm"/>
            <a:tailEnd type="triangle" w="med" len="med"/>
          </a:ln>
        </p:spPr>
      </p:cxnSp>
      <p:cxnSp>
        <p:nvCxnSpPr>
          <p:cNvPr id="1325" name="Google Shape;1325;gcb88027691_3_1085"/>
          <p:cNvCxnSpPr/>
          <p:nvPr/>
        </p:nvCxnSpPr>
        <p:spPr>
          <a:xfrm>
            <a:off x="7149700" y="1506491"/>
            <a:ext cx="0" cy="713328"/>
          </a:xfrm>
          <a:prstGeom prst="straightConnector1">
            <a:avLst/>
          </a:prstGeom>
          <a:noFill/>
          <a:ln w="25400" cap="flat" cmpd="sng">
            <a:solidFill>
              <a:srgbClr val="A8CAF4"/>
            </a:solidFill>
            <a:prstDash val="solid"/>
            <a:round/>
            <a:headEnd type="none" w="sm" len="sm"/>
            <a:tailEnd type="triangle" w="med" len="med"/>
          </a:ln>
        </p:spPr>
      </p:cxnSp>
      <p:cxnSp>
        <p:nvCxnSpPr>
          <p:cNvPr id="1326" name="Google Shape;1326;gcb88027691_3_1085"/>
          <p:cNvCxnSpPr/>
          <p:nvPr/>
        </p:nvCxnSpPr>
        <p:spPr>
          <a:xfrm>
            <a:off x="7237228" y="1509823"/>
            <a:ext cx="432391" cy="723014"/>
          </a:xfrm>
          <a:prstGeom prst="straightConnector1">
            <a:avLst/>
          </a:prstGeom>
          <a:noFill/>
          <a:ln w="25400" cap="flat" cmpd="sng">
            <a:solidFill>
              <a:srgbClr val="A8CAF4"/>
            </a:solidFill>
            <a:prstDash val="solid"/>
            <a:round/>
            <a:headEnd type="none" w="sm" len="sm"/>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865F-75D5-2FDD-6195-E8D0DF97A6E0}"/>
              </a:ext>
            </a:extLst>
          </p:cNvPr>
          <p:cNvSpPr>
            <a:spLocks noGrp="1"/>
          </p:cNvSpPr>
          <p:nvPr>
            <p:ph type="title"/>
          </p:nvPr>
        </p:nvSpPr>
        <p:spPr>
          <a:xfrm>
            <a:off x="227621" y="227622"/>
            <a:ext cx="8688758" cy="360088"/>
          </a:xfrm>
        </p:spPr>
        <p:txBody>
          <a:bodyPr anchor="t">
            <a:normAutofit/>
          </a:bodyPr>
          <a:lstStyle/>
          <a:p>
            <a:r>
              <a:rPr lang="en-US" dirty="0"/>
              <a:t>Features</a:t>
            </a:r>
          </a:p>
        </p:txBody>
      </p:sp>
      <p:sp>
        <p:nvSpPr>
          <p:cNvPr id="7" name="Content Placeholder 2">
            <a:extLst>
              <a:ext uri="{FF2B5EF4-FFF2-40B4-BE49-F238E27FC236}">
                <a16:creationId xmlns:a16="http://schemas.microsoft.com/office/drawing/2014/main" id="{A37661BF-8D20-FF64-B785-07BFC8950836}"/>
              </a:ext>
            </a:extLst>
          </p:cNvPr>
          <p:cNvSpPr>
            <a:spLocks noGrp="1"/>
          </p:cNvSpPr>
          <p:nvPr>
            <p:ph sz="quarter" idx="10"/>
          </p:nvPr>
        </p:nvSpPr>
        <p:spPr>
          <a:xfrm>
            <a:off x="227013" y="666751"/>
            <a:ext cx="8688758" cy="4096512"/>
          </a:xfrm>
        </p:spPr>
        <p:txBody>
          <a:bodyPr/>
          <a:lstStyle/>
          <a:p>
            <a:r>
              <a:rPr lang="en-GB" dirty="0"/>
              <a:t>Use the Hazelcast Near Cache feature to store frequently read data in your .NET process. This provides faster read speeds than traditional caches such as Redis or Memcached. Eventual Consistency is also supported.</a:t>
            </a:r>
          </a:p>
          <a:p>
            <a:r>
              <a:rPr lang="en-GB" dirty="0"/>
              <a:t>Access all of the Hazelcast data structures plus distributed queues, topics, and more with the Hazelcast .NET Client.</a:t>
            </a:r>
          </a:p>
          <a:p>
            <a:r>
              <a:rPr lang="en-GB" dirty="0"/>
              <a:t>Provides SSL support and Mutual Authentication for your enterprise-level security needs.</a:t>
            </a:r>
          </a:p>
          <a:p>
            <a:r>
              <a:rPr lang="en-GB" dirty="0"/>
              <a:t>Support JSON or serialized objects.</a:t>
            </a:r>
          </a:p>
        </p:txBody>
      </p:sp>
    </p:spTree>
    <p:extLst>
      <p:ext uri="{BB962C8B-B14F-4D97-AF65-F5344CB8AC3E}">
        <p14:creationId xmlns:p14="http://schemas.microsoft.com/office/powerpoint/2010/main" val="32362339"/>
      </p:ext>
    </p:extLst>
  </p:cSld>
  <p:clrMapOvr>
    <a:masterClrMapping/>
  </p:clrMapOvr>
</p:sld>
</file>

<file path=ppt/theme/theme1.xml><?xml version="1.0" encoding="utf-8"?>
<a:theme xmlns:a="http://schemas.openxmlformats.org/drawingml/2006/main" name="Hazelcast Dark">
  <a:themeElements>
    <a:clrScheme name="Hazelcast Rebrand">
      <a:dk1>
        <a:srgbClr val="000000"/>
      </a:dk1>
      <a:lt1>
        <a:srgbClr val="FFFFFF"/>
      </a:lt1>
      <a:dk2>
        <a:srgbClr val="000000"/>
      </a:dk2>
      <a:lt2>
        <a:srgbClr val="FFFFFF"/>
      </a:lt2>
      <a:accent1>
        <a:srgbClr val="00E1E0"/>
      </a:accent1>
      <a:accent2>
        <a:srgbClr val="F37027"/>
      </a:accent2>
      <a:accent3>
        <a:srgbClr val="68C200"/>
      </a:accent3>
      <a:accent4>
        <a:srgbClr val="FFCA00"/>
      </a:accent4>
      <a:accent5>
        <a:srgbClr val="7E59FF"/>
      </a:accent5>
      <a:accent6>
        <a:srgbClr val="FF4100"/>
      </a:accent6>
      <a:hlink>
        <a:srgbClr val="006EFE"/>
      </a:hlink>
      <a:folHlink>
        <a:srgbClr val="0057C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lumMod val="40000"/>
              <a:lumOff val="60000"/>
            </a:schemeClr>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a:defPPr>
      </a:lstStyle>
    </a:txDef>
  </a:objectDefaults>
  <a:extraClrSchemeLst/>
  <a:extLst>
    <a:ext uri="{05A4C25C-085E-4340-85A3-A5531E510DB2}">
      <thm15:themeFamily xmlns:thm15="http://schemas.microsoft.com/office/thememl/2012/main" name="Presentation5" id="{4583CA8A-121D-404C-8851-BFDDE15AA771}" vid="{D29EA21B-3EC1-1143-A988-CC529BA29B5D}"/>
    </a:ext>
  </a:extLst>
</a:theme>
</file>

<file path=ppt/theme/theme2.xml><?xml version="1.0" encoding="utf-8"?>
<a:theme xmlns:a="http://schemas.openxmlformats.org/drawingml/2006/main" name="Hazelcast Light">
  <a:themeElements>
    <a:clrScheme name="Hazelcast Rebrand">
      <a:dk1>
        <a:srgbClr val="000000"/>
      </a:dk1>
      <a:lt1>
        <a:srgbClr val="FFFFFF"/>
      </a:lt1>
      <a:dk2>
        <a:srgbClr val="000000"/>
      </a:dk2>
      <a:lt2>
        <a:srgbClr val="FFFFFF"/>
      </a:lt2>
      <a:accent1>
        <a:srgbClr val="00E1E0"/>
      </a:accent1>
      <a:accent2>
        <a:srgbClr val="F37027"/>
      </a:accent2>
      <a:accent3>
        <a:srgbClr val="68C200"/>
      </a:accent3>
      <a:accent4>
        <a:srgbClr val="FFCA00"/>
      </a:accent4>
      <a:accent5>
        <a:srgbClr val="7E59FF"/>
      </a:accent5>
      <a:accent6>
        <a:srgbClr val="FF4100"/>
      </a:accent6>
      <a:hlink>
        <a:srgbClr val="006EFE"/>
      </a:hlink>
      <a:folHlink>
        <a:srgbClr val="0057C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lumMod val="40000"/>
              <a:lumOff val="60000"/>
            </a:schemeClr>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5" id="{4583CA8A-121D-404C-8851-BFDDE15AA771}" vid="{9172A730-118D-8B40-ABB3-DA3C1933A8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Hazelcast Dark</Template>
  <TotalTime>6476</TotalTime>
  <Words>1885</Words>
  <Application>Microsoft Macintosh PowerPoint</Application>
  <PresentationFormat>On-screen Show (16:9)</PresentationFormat>
  <Paragraphs>420</Paragraphs>
  <Slides>32</Slides>
  <Notes>15</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32</vt:i4>
      </vt:variant>
    </vt:vector>
  </HeadingPairs>
  <TitlesOfParts>
    <vt:vector size="36" baseType="lpstr">
      <vt:lpstr>Arial</vt:lpstr>
      <vt:lpstr>Arimo</vt:lpstr>
      <vt:lpstr>Hazelcast Dark</vt:lpstr>
      <vt:lpstr>Hazelcast Light</vt:lpstr>
      <vt:lpstr>Elastically scale .NET caching for real-time processing</vt:lpstr>
      <vt:lpstr>Scan QR Code to Win $100 Gift Voucher </vt:lpstr>
      <vt:lpstr>About me</vt:lpstr>
      <vt:lpstr>What is real-time?</vt:lpstr>
      <vt:lpstr>Real-time is everywhere!</vt:lpstr>
      <vt:lpstr>Caching vs Stream Processing</vt:lpstr>
      <vt:lpstr>Hazelcast Architecture</vt:lpstr>
      <vt:lpstr>Deployment Architecture vs Traditional</vt:lpstr>
      <vt:lpstr>Features</vt:lpstr>
      <vt:lpstr>Comparison</vt:lpstr>
      <vt:lpstr>Gigascale Real-time Data Processing</vt:lpstr>
      <vt:lpstr>Architecture – Scale Ingest/Data/Compute</vt:lpstr>
      <vt:lpstr>Deployment Choices</vt:lpstr>
      <vt:lpstr>Hazelcast Cloud Use Case: Caching Layer for Cloud-based Microservices</vt:lpstr>
      <vt:lpstr>Caching</vt:lpstr>
      <vt:lpstr>Demo: 1- Queue / DistributedObjects  2- SQL Over Kafka</vt:lpstr>
      <vt:lpstr>Quick Start + Download   </vt:lpstr>
      <vt:lpstr>Start Hazelcast</vt:lpstr>
      <vt:lpstr>Queue / DistributedObjects</vt:lpstr>
      <vt:lpstr>Distributed Objects Supported by the .NET Client </vt:lpstr>
      <vt:lpstr>Map</vt:lpstr>
      <vt:lpstr>Replicated Map</vt:lpstr>
      <vt:lpstr> SQL Over Kafka</vt:lpstr>
      <vt:lpstr> SQL Over Kafka</vt:lpstr>
      <vt:lpstr>Best Practices for .NET caching </vt:lpstr>
      <vt:lpstr>Packaging the app</vt:lpstr>
      <vt:lpstr>Enemies of Stream Processing</vt:lpstr>
      <vt:lpstr>Give It a Try or Learn More</vt:lpstr>
      <vt:lpstr>Join the Hazelcast Developer Community</vt:lpstr>
      <vt:lpstr>Hazelcast is Hiring!</vt:lpstr>
      <vt:lpstr>Scan QR Code to Win $100 Gift Voucher </vt:lpstr>
      <vt:lpstr>Thank you!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Hazelcast Architecture</dc:title>
  <dc:creator>Dale Kim</dc:creator>
  <cp:lastModifiedBy>Fawaz Ghali</cp:lastModifiedBy>
  <cp:revision>83</cp:revision>
  <dcterms:created xsi:type="dcterms:W3CDTF">2021-07-16T18:52:38Z</dcterms:created>
  <dcterms:modified xsi:type="dcterms:W3CDTF">2022-07-28T14:21:33Z</dcterms:modified>
</cp:coreProperties>
</file>